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 id="2147483705" r:id="rId3"/>
    <p:sldMasterId id="2147483706" r:id="rId4"/>
  </p:sldMasterIdLst>
  <p:notesMasterIdLst>
    <p:notesMasterId r:id="rId3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x="9144000" cy="5143500" type="screen16x9"/>
  <p:notesSz cx="6858000" cy="9144000"/>
  <p:embeddedFontLst>
    <p:embeddedFont>
      <p:font typeface="Abril Fatface" panose="02000503000000020003" pitchFamily="2" charset="77"/>
      <p:regular r:id="rId32"/>
    </p:embeddedFont>
    <p:embeddedFont>
      <p:font typeface="Gill Sans" panose="020B0502020104020203" pitchFamily="34" charset="-79"/>
      <p:regular r:id="rId33"/>
      <p:bold r:id="rId34"/>
    </p:embeddedFont>
    <p:embeddedFont>
      <p:font typeface="Google Sans" pitchFamily="2" charset="0"/>
      <p:regular r:id="rId35"/>
      <p:bold r:id="rId36"/>
      <p:italic r:id="rId37"/>
      <p:boldItalic r:id="rId38"/>
    </p:embeddedFont>
    <p:embeddedFont>
      <p:font typeface="Lora" pitchFamily="2" charset="77"/>
      <p:regular r:id="rId39"/>
      <p:bold r:id="rId40"/>
      <p:italic r:id="rId41"/>
      <p:boldItalic r:id="rId42"/>
    </p:embeddedFont>
    <p:embeddedFont>
      <p:font typeface="Quattrocento Sans" panose="020B0502050000020003" pitchFamily="34" charset="0"/>
      <p:regular r:id="rId43"/>
      <p:bold r:id="rId44"/>
      <p:italic r:id="rId45"/>
      <p:boldItalic r:id="rId46"/>
    </p:embeddedFont>
    <p:embeddedFont>
      <p:font typeface="Roboto" panose="02000000000000000000" pitchFamily="2" charset="0"/>
      <p:regular r:id="rId47"/>
      <p:bold r:id="rId48"/>
      <p:italic r:id="rId49"/>
      <p:boldItalic r:id="rId50"/>
    </p:embeddedFont>
    <p:embeddedFont>
      <p:font typeface="Roboto Light" panose="020F03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3B5680-8444-4BA9-BE9C-1C7B99E029CF}">
  <a:tblStyle styleId="{623B5680-8444-4BA9-BE9C-1C7B99E029C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6405"/>
  </p:normalViewPr>
  <p:slideViewPr>
    <p:cSldViewPr snapToGrid="0">
      <p:cViewPr varScale="1">
        <p:scale>
          <a:sx n="168" d="100"/>
          <a:sy n="168" d="100"/>
        </p:scale>
        <p:origin x="5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font" Target="fonts/font10.fntdata"/><Relationship Id="rId54"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ada51fcd14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ada51fcd14_1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Freezing &amp; happy to see everyone join us. The lecture would be very important </a:t>
            </a:r>
            <a:endParaRPr/>
          </a:p>
          <a:p>
            <a:pPr marL="0" lvl="0" indent="0" algn="l" rtl="0">
              <a:spcBef>
                <a:spcPts val="0"/>
              </a:spcBef>
              <a:spcAft>
                <a:spcPts val="0"/>
              </a:spcAft>
              <a:buNone/>
            </a:pPr>
            <a:r>
              <a:rPr lang="en"/>
              <a:t>In this lecture</a:t>
            </a:r>
            <a:endParaRPr/>
          </a:p>
          <a:p>
            <a:pPr marL="0" lvl="0" indent="0" algn="l" rtl="0">
              <a:spcBef>
                <a:spcPts val="0"/>
              </a:spcBef>
              <a:spcAft>
                <a:spcPts val="0"/>
              </a:spcAft>
              <a:buNone/>
            </a:pPr>
            <a:r>
              <a:rPr lang="en"/>
              <a:t>I will not only talk about the  Basics of LLM, but more importantly talk about special characteristics that related to system design</a:t>
            </a:r>
            <a:endParaRPr/>
          </a:p>
          <a:p>
            <a:pPr marL="0" lvl="0" indent="0" algn="l" rtl="0">
              <a:spcBef>
                <a:spcPts val="0"/>
              </a:spcBef>
              <a:spcAft>
                <a:spcPts val="0"/>
              </a:spcAft>
              <a:buClr>
                <a:schemeClr val="dk1"/>
              </a:buClr>
              <a:buSzPts val="1100"/>
              <a:buFont typeface="Arial"/>
              <a:buNone/>
            </a:pPr>
            <a:r>
              <a:rPr lang="en">
                <a:solidFill>
                  <a:schemeClr val="dk1"/>
                </a:solidFill>
              </a:rPr>
              <a:t>why different design systems are needed for LLM, compared to previous CNN, RNN.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What are the new challenges or opportunities brought by LLM for system design</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Assume some knowledge about ML / neural network, </a:t>
            </a:r>
            <a:r>
              <a:rPr lang="en">
                <a:solidFill>
                  <a:schemeClr val="dk1"/>
                </a:solidFill>
              </a:rPr>
              <a:t>- high level idea but i will not involve </a:t>
            </a:r>
            <a:r>
              <a:rPr lang="en" sz="1200">
                <a:solidFill>
                  <a:srgbClr val="D1D5DB"/>
                </a:solidFill>
                <a:highlight>
                  <a:srgbClr val="343541"/>
                </a:highlight>
                <a:latin typeface="Roboto"/>
                <a:ea typeface="Roboto"/>
                <a:cs typeface="Roboto"/>
                <a:sym typeface="Roboto"/>
              </a:rPr>
              <a:t>complex</a:t>
            </a:r>
            <a:r>
              <a:rPr lang="en">
                <a:solidFill>
                  <a:schemeClr val="dk1"/>
                </a:solidFill>
              </a:rPr>
              <a:t> math,  </a:t>
            </a:r>
            <a:endParaRPr/>
          </a:p>
          <a:p>
            <a:pPr marL="0" lvl="0" indent="0" algn="l" rtl="0">
              <a:spcBef>
                <a:spcPts val="0"/>
              </a:spcBef>
              <a:spcAft>
                <a:spcPts val="0"/>
              </a:spcAft>
              <a:buNone/>
            </a:pPr>
            <a:endParaRPr/>
          </a:p>
        </p:txBody>
      </p:sp>
      <p:sp>
        <p:nvSpPr>
          <p:cNvPr id="338" name="Google Shape;338;g2ada51fcd14_1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ad93ed637d_0_1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ad93ed637d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dirty="0"/>
              <a:t>Multiple heads with same architecture but different model weights </a:t>
            </a:r>
            <a:endParaRPr dirty="0"/>
          </a:p>
          <a:p>
            <a:pPr marL="457200" lvl="0" indent="-298450" algn="l" rtl="0">
              <a:spcBef>
                <a:spcPts val="0"/>
              </a:spcBef>
              <a:spcAft>
                <a:spcPts val="0"/>
              </a:spcAft>
              <a:buSzPts val="1100"/>
              <a:buAutoNum type="arabicPeriod"/>
            </a:pPr>
            <a:r>
              <a:rPr lang="en" dirty="0"/>
              <a:t>Each head can be computed in parallel</a:t>
            </a:r>
            <a:endParaRPr dirty="0"/>
          </a:p>
          <a:p>
            <a:pPr marL="457200" lvl="0" indent="-298450" algn="l" rtl="0">
              <a:spcBef>
                <a:spcPts val="0"/>
              </a:spcBef>
              <a:spcAft>
                <a:spcPts val="0"/>
              </a:spcAft>
              <a:buSzPts val="1100"/>
              <a:buAutoNum type="arabicPeriod"/>
            </a:pPr>
            <a:r>
              <a:rPr lang="en" dirty="0"/>
              <a:t>First Project Input embedding for each head, and input to different </a:t>
            </a:r>
            <a:endParaRPr dirty="0"/>
          </a:p>
          <a:p>
            <a:pPr marL="457200" lvl="0" indent="-298450" algn="l" rtl="0">
              <a:spcBef>
                <a:spcPts val="0"/>
              </a:spcBef>
              <a:spcAft>
                <a:spcPts val="0"/>
              </a:spcAft>
              <a:buSzPts val="1100"/>
              <a:buAutoNum type="arabicPeriod"/>
            </a:pPr>
            <a:r>
              <a:rPr lang="en" dirty="0"/>
              <a:t>The results of each head would be </a:t>
            </a:r>
            <a:r>
              <a:rPr lang="en" dirty="0" err="1"/>
              <a:t>concat</a:t>
            </a:r>
            <a:r>
              <a:rPr lang="en" dirty="0"/>
              <a:t> together and feed into a linear layer </a:t>
            </a:r>
            <a:endParaRPr dirty="0"/>
          </a:p>
          <a:p>
            <a:pPr marL="457200" lvl="0" indent="-298450" algn="l" rtl="0">
              <a:spcBef>
                <a:spcPts val="0"/>
              </a:spcBef>
              <a:spcAft>
                <a:spcPts val="0"/>
              </a:spcAft>
              <a:buSzPts val="1100"/>
              <a:buAutoNum type="arabicPeriod"/>
            </a:pPr>
            <a:r>
              <a:rPr lang="en" dirty="0"/>
              <a:t>To generate the input embedding for FFN </a:t>
            </a:r>
            <a:endParaRPr dirty="0"/>
          </a:p>
          <a:p>
            <a:pPr marL="457200" lvl="0" indent="-298450" algn="l" rtl="0">
              <a:spcBef>
                <a:spcPts val="0"/>
              </a:spcBef>
              <a:spcAft>
                <a:spcPts val="0"/>
              </a:spcAft>
              <a:buSzPts val="1100"/>
              <a:buAutoNum type="arabicPeriod"/>
            </a:pPr>
            <a:r>
              <a:rPr lang="en" dirty="0"/>
              <a:t>Zoom in the scaled dot product attention</a:t>
            </a:r>
            <a:endParaRPr dirty="0"/>
          </a:p>
          <a:p>
            <a:pPr marL="457200" lvl="0" indent="-298450" algn="l" rtl="0">
              <a:spcBef>
                <a:spcPts val="0"/>
              </a:spcBef>
              <a:spcAft>
                <a:spcPts val="0"/>
              </a:spcAft>
              <a:buClr>
                <a:schemeClr val="dk1"/>
              </a:buClr>
              <a:buSzPts val="1100"/>
              <a:buAutoNum type="arabicPeriod"/>
            </a:pPr>
            <a:r>
              <a:rPr lang="en" dirty="0">
                <a:solidFill>
                  <a:schemeClr val="dk1"/>
                </a:solidFill>
              </a:rPr>
              <a:t>The formula is quite straightforward</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 dirty="0">
                <a:solidFill>
                  <a:schemeClr val="dk1"/>
                </a:solidFill>
              </a:rPr>
              <a:t>The </a:t>
            </a:r>
            <a:r>
              <a:rPr lang="en" dirty="0" err="1">
                <a:solidFill>
                  <a:schemeClr val="dk1"/>
                </a:solidFill>
              </a:rPr>
              <a:t>softmax</a:t>
            </a:r>
            <a:r>
              <a:rPr lang="en" dirty="0">
                <a:solidFill>
                  <a:schemeClr val="dk1"/>
                </a:solidFill>
              </a:rPr>
              <a:t> function will generate the attention </a:t>
            </a:r>
            <a:r>
              <a:rPr lang="en" dirty="0" err="1">
                <a:solidFill>
                  <a:schemeClr val="dk1"/>
                </a:solidFill>
              </a:rPr>
              <a:t>梅matrix</a:t>
            </a:r>
            <a:r>
              <a:rPr lang="en" dirty="0">
                <a:solidFill>
                  <a:schemeClr val="dk1"/>
                </a:solidFill>
              </a:rPr>
              <a:t> we commonly talk about (dimension: seq </a:t>
            </a:r>
            <a:r>
              <a:rPr lang="en" dirty="0" err="1">
                <a:solidFill>
                  <a:schemeClr val="dk1"/>
                </a:solidFill>
              </a:rPr>
              <a:t>len</a:t>
            </a:r>
            <a:r>
              <a:rPr lang="en" dirty="0">
                <a:solidFill>
                  <a:schemeClr val="dk1"/>
                </a:solidFill>
              </a:rPr>
              <a:t> * seq </a:t>
            </a:r>
            <a:r>
              <a:rPr lang="en" dirty="0" err="1">
                <a:solidFill>
                  <a:schemeClr val="dk1"/>
                </a:solidFill>
              </a:rPr>
              <a:t>len</a:t>
            </a:r>
            <a:r>
              <a:rPr lang="en" dirty="0">
                <a:solidFill>
                  <a:schemeClr val="dk1"/>
                </a:solidFill>
              </a:rPr>
              <a:t>)</a:t>
            </a:r>
            <a:endParaRPr dirty="0">
              <a:solidFill>
                <a:schemeClr val="dk1"/>
              </a:solidFill>
            </a:endParaRPr>
          </a:p>
          <a:p>
            <a:pPr marL="457200" lvl="0" indent="-298450" algn="l" rtl="0">
              <a:spcBef>
                <a:spcPts val="0"/>
              </a:spcBef>
              <a:spcAft>
                <a:spcPts val="0"/>
              </a:spcAft>
              <a:buSzPts val="1100"/>
              <a:buAutoNum type="arabicPeriod"/>
            </a:pPr>
            <a:r>
              <a:rPr lang="en" dirty="0"/>
              <a:t>Each row of  probability (denoted by the color here) means how much a word should attend to the other words in the sequence. </a:t>
            </a:r>
            <a:endParaRPr dirty="0"/>
          </a:p>
          <a:p>
            <a:pPr marL="0" lvl="0" indent="0" algn="l" rtl="0">
              <a:spcBef>
                <a:spcPts val="0"/>
              </a:spcBef>
              <a:spcAft>
                <a:spcPts val="0"/>
              </a:spcAft>
              <a:buNone/>
            </a:pPr>
            <a:endParaRPr dirty="0"/>
          </a:p>
          <a:p>
            <a:pPr marL="45720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ad93ed637d_0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ad93ed637d_0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There is an important optimization that is made in computation of attention during inference</a:t>
            </a:r>
            <a:endParaRPr sz="1200" dirty="0"/>
          </a:p>
          <a:p>
            <a:pPr marL="0" lvl="0" indent="0" algn="l" rtl="0">
              <a:spcBef>
                <a:spcPts val="0"/>
              </a:spcBef>
              <a:spcAft>
                <a:spcPts val="0"/>
              </a:spcAft>
              <a:buNone/>
            </a:pPr>
            <a:r>
              <a:rPr lang="en" sz="1200" dirty="0"/>
              <a:t>Remember decoder-only model generate one token at a time</a:t>
            </a:r>
            <a:endParaRPr sz="1200" dirty="0"/>
          </a:p>
          <a:p>
            <a:pPr marL="0" lvl="0" indent="0" algn="l" rtl="0">
              <a:spcBef>
                <a:spcPts val="0"/>
              </a:spcBef>
              <a:spcAft>
                <a:spcPts val="0"/>
              </a:spcAft>
              <a:buNone/>
            </a:pPr>
            <a:r>
              <a:rPr lang="en" sz="1200" dirty="0"/>
              <a:t>To generate a sequence of text, it needs to repeatedly inference the model</a:t>
            </a:r>
            <a:endParaRPr sz="1200" dirty="0"/>
          </a:p>
          <a:p>
            <a:pPr marL="0" lvl="0" indent="0" algn="l" rtl="0">
              <a:spcBef>
                <a:spcPts val="0"/>
              </a:spcBef>
              <a:spcAft>
                <a:spcPts val="0"/>
              </a:spcAft>
              <a:buNone/>
            </a:pPr>
            <a:r>
              <a:rPr lang="en" sz="1200" dirty="0"/>
              <a:t>so it leads to some rooms for optimization</a:t>
            </a:r>
            <a:endParaRPr sz="1200" dirty="0"/>
          </a:p>
          <a:p>
            <a:pPr marL="0" lvl="0" indent="0" algn="l" rtl="0">
              <a:spcBef>
                <a:spcPts val="0"/>
              </a:spcBef>
              <a:spcAft>
                <a:spcPts val="0"/>
              </a:spcAft>
              <a:buNone/>
            </a:pPr>
            <a:r>
              <a:rPr lang="en" sz="1200" dirty="0"/>
              <a:t>During the repeated model inference inside attention layer </a:t>
            </a:r>
          </a:p>
          <a:p>
            <a:pPr marL="0" lvl="0" indent="0" algn="l" rtl="0">
              <a:spcBef>
                <a:spcPts val="0"/>
              </a:spcBef>
              <a:spcAft>
                <a:spcPts val="0"/>
              </a:spcAft>
              <a:buNone/>
            </a:pPr>
            <a:endParaRPr lang="en" sz="1200" dirty="0">
              <a:solidFill>
                <a:schemeClr val="dk1"/>
              </a:solidFill>
            </a:endParaRPr>
          </a:p>
          <a:p>
            <a:pPr marL="0" lvl="0" indent="0" algn="l" rtl="0">
              <a:spcBef>
                <a:spcPts val="0"/>
              </a:spcBef>
              <a:spcAft>
                <a:spcPts val="0"/>
              </a:spcAft>
              <a:buNone/>
            </a:pPr>
            <a:r>
              <a:rPr lang="en" sz="1200" dirty="0">
                <a:solidFill>
                  <a:schemeClr val="dk1"/>
                </a:solidFill>
              </a:rPr>
              <a:t>As Shown in these examples in every step, we are generating one more tokens and put it into the context</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 so we have one more row of K or V matrix every time. and to calculate the updated attention matrix and attention output we are basically reusing the K and V from previous iterations, </a:t>
            </a:r>
            <a:endParaRPr sz="1200" dirty="0">
              <a:solidFill>
                <a:schemeClr val="dk1"/>
              </a:solidFill>
            </a:endParaRPr>
          </a:p>
          <a:p>
            <a:pPr marL="0" lvl="0" indent="0" algn="l" rtl="0">
              <a:lnSpc>
                <a:spcPct val="115000"/>
              </a:lnSpc>
              <a:spcBef>
                <a:spcPts val="0"/>
              </a:spcBef>
              <a:spcAft>
                <a:spcPts val="0"/>
              </a:spcAft>
              <a:buNone/>
            </a:pPr>
            <a:r>
              <a:rPr lang="en" sz="1200" dirty="0">
                <a:solidFill>
                  <a:schemeClr val="dk1"/>
                </a:solidFill>
              </a:rPr>
              <a:t>while previous Q matrix can be dropped as it does not contribute to the results for the current iteration</a:t>
            </a:r>
            <a:endParaRPr sz="1200"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rPr>
              <a:t>So we will store these intermediate matrix to save computation for the future iteration, and we call it KV cache</a:t>
            </a:r>
          </a:p>
          <a:p>
            <a:pPr marL="0" lvl="0" indent="0" algn="l" rtl="0">
              <a:spcBef>
                <a:spcPts val="0"/>
              </a:spcBef>
              <a:spcAft>
                <a:spcPts val="0"/>
              </a:spcAft>
              <a:buNone/>
            </a:pPr>
            <a:endParaRPr lang="en-US" sz="1200" dirty="0">
              <a:solidFill>
                <a:schemeClr val="tx2">
                  <a:lumMod val="75000"/>
                </a:schemeClr>
              </a:solidFill>
            </a:endParaRPr>
          </a:p>
          <a:p>
            <a:pPr marL="0" lvl="0" indent="0" algn="l" rtl="0">
              <a:spcBef>
                <a:spcPts val="0"/>
              </a:spcBef>
              <a:spcAft>
                <a:spcPts val="0"/>
              </a:spcAft>
              <a:buNone/>
            </a:pPr>
            <a:r>
              <a:rPr lang="en-US" sz="1200" dirty="0">
                <a:solidFill>
                  <a:schemeClr val="tx2">
                    <a:lumMod val="75000"/>
                  </a:schemeClr>
                </a:solidFill>
              </a:rPr>
              <a:t>If we inference the model from scratch every time, we found that the projection matrix of K and V from previous context are basically duplicated </a:t>
            </a:r>
          </a:p>
          <a:p>
            <a:pPr marL="0" lvl="0" indent="0" algn="l" rtl="0">
              <a:spcBef>
                <a:spcPts val="0"/>
              </a:spcBef>
              <a:spcAft>
                <a:spcPts val="0"/>
              </a:spcAft>
              <a:buNone/>
            </a:pPr>
            <a:r>
              <a:rPr lang="en-US" sz="1200" dirty="0">
                <a:solidFill>
                  <a:schemeClr val="tx2">
                    <a:lumMod val="75000"/>
                  </a:schemeClr>
                </a:solidFill>
              </a:rPr>
              <a:t>Which means, we are computing the projection matrix of K and V again and again</a:t>
            </a:r>
          </a:p>
          <a:p>
            <a:pPr marL="0" lvl="0" indent="0" algn="l" rtl="0">
              <a:lnSpc>
                <a:spcPct val="115000"/>
              </a:lnSpc>
              <a:spcBef>
                <a:spcPts val="0"/>
              </a:spcBef>
              <a:spcAft>
                <a:spcPts val="0"/>
              </a:spcAft>
              <a:buClr>
                <a:schemeClr val="dk1"/>
              </a:buClr>
              <a:buSzPts val="1100"/>
              <a:buFont typeface="Arial"/>
              <a:buNone/>
            </a:pPr>
            <a:endParaRPr sz="1200" dirty="0">
              <a:solidFill>
                <a:schemeClr val="dk1"/>
              </a:solidFill>
            </a:endParaRPr>
          </a:p>
          <a:p>
            <a:pPr marL="0" lvl="0" indent="0" algn="l" rtl="0">
              <a:spcBef>
                <a:spcPts val="0"/>
              </a:spcBef>
              <a:spcAft>
                <a:spcPts val="0"/>
              </a:spcAft>
              <a:buNone/>
            </a:pPr>
            <a:endParaRPr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ad93ed637d_0_17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ad93ed637d_0_1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1200"/>
              </a:spcBef>
              <a:spcAft>
                <a:spcPts val="0"/>
              </a:spcAft>
              <a:buClr>
                <a:srgbClr val="00274C"/>
              </a:buClr>
              <a:buSzPts val="1100"/>
              <a:buFont typeface="Roboto"/>
              <a:buAutoNum type="arabicPeriod"/>
            </a:pPr>
            <a:r>
              <a:rPr lang="en">
                <a:solidFill>
                  <a:srgbClr val="00274C"/>
                </a:solidFill>
                <a:latin typeface="Roboto"/>
                <a:ea typeface="Roboto"/>
                <a:cs typeface="Roboto"/>
                <a:sym typeface="Roboto"/>
              </a:rPr>
              <a:t>Positional Encoding</a:t>
            </a:r>
            <a:endParaRPr>
              <a:solidFill>
                <a:srgbClr val="00274C"/>
              </a:solidFill>
              <a:latin typeface="Roboto"/>
              <a:ea typeface="Roboto"/>
              <a:cs typeface="Roboto"/>
              <a:sym typeface="Roboto"/>
            </a:endParaRPr>
          </a:p>
          <a:p>
            <a:pPr marL="457200" lvl="0" indent="-298450" algn="l" rtl="0">
              <a:lnSpc>
                <a:spcPct val="115000"/>
              </a:lnSpc>
              <a:spcBef>
                <a:spcPts val="0"/>
              </a:spcBef>
              <a:spcAft>
                <a:spcPts val="0"/>
              </a:spcAft>
              <a:buClr>
                <a:srgbClr val="00274C"/>
              </a:buClr>
              <a:buSzPts val="1100"/>
              <a:buFont typeface="Roboto"/>
              <a:buAutoNum type="arabicPeriod"/>
            </a:pPr>
            <a:r>
              <a:rPr lang="en">
                <a:solidFill>
                  <a:srgbClr val="00274C"/>
                </a:solidFill>
                <a:latin typeface="Roboto"/>
                <a:ea typeface="Roboto"/>
                <a:cs typeface="Roboto"/>
                <a:sym typeface="Roboto"/>
              </a:rPr>
              <a:t>Self-Attention</a:t>
            </a:r>
            <a:endParaRPr>
              <a:solidFill>
                <a:srgbClr val="00274C"/>
              </a:solidFill>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ad93ed637d_0_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ad93ed637d_0_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Transformers can process input data in parallel, rather than sequentially (like RNNs). This parallelization significantly speeds up training and inference, making them highly efficient on modern hardware like GPUs and TPUs. Transformers can scale very well with the amount of training data and model size. Larger transformer models tend to achieve better performance, making them suitable for tasks where extensive data is available.</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Thanks to the self-attention mechanism, transformers can effectively manage long-range dependencies within data. This allows them to remember and utilize context from earlier parts of the input, regardless of the length, which is a significant improvement over traditional models like RNNs and LSTMs.</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Transformers require large amounts of high-quality training data to perform effectively. They are particularly sensitive to the quality of data,  </a:t>
            </a:r>
            <a:endParaRPr sz="1200">
              <a:solidFill>
                <a:schemeClr val="dk1"/>
              </a:solidFill>
              <a:highlight>
                <a:schemeClr val="lt1"/>
              </a:highlight>
              <a:latin typeface="Roboto"/>
              <a:ea typeface="Roboto"/>
              <a:cs typeface="Roboto"/>
              <a:sym typeface="Roboto"/>
            </a:endParaRPr>
          </a:p>
          <a:p>
            <a:pPr marL="457200" lvl="0" indent="-304800" algn="l" rtl="0">
              <a:lnSpc>
                <a:spcPct val="115000"/>
              </a:lnSpc>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The architecture of transformers, especially large models like GPT-3, demands substantial computational resources. They require powerful GPUs for training, which involves high energy consumption and considerable computational time.  </a:t>
            </a:r>
            <a:endParaRPr sz="1200">
              <a:solidFill>
                <a:schemeClr val="dk1"/>
              </a:solidFill>
              <a:highlight>
                <a:schemeClr val="lt1"/>
              </a:highlight>
              <a:latin typeface="Roboto"/>
              <a:ea typeface="Roboto"/>
              <a:cs typeface="Roboto"/>
              <a:sym typeface="Roboto"/>
            </a:endParaRPr>
          </a:p>
          <a:p>
            <a:pPr marL="914400" lvl="1" indent="-304800" algn="l" rtl="0">
              <a:lnSpc>
                <a:spcPct val="115000"/>
              </a:lnSpc>
              <a:spcBef>
                <a:spcPts val="0"/>
              </a:spcBef>
              <a:spcAft>
                <a:spcPts val="0"/>
              </a:spcAft>
              <a:buClr>
                <a:schemeClr val="dk1"/>
              </a:buClr>
              <a:buSzPts val="1200"/>
              <a:buFont typeface="Roboto"/>
              <a:buChar char="-"/>
            </a:pPr>
            <a:r>
              <a:rPr lang="en" sz="1200">
                <a:solidFill>
                  <a:schemeClr val="dk1"/>
                </a:solidFill>
                <a:highlight>
                  <a:schemeClr val="lt1"/>
                </a:highlight>
                <a:latin typeface="Roboto"/>
                <a:ea typeface="Roboto"/>
                <a:cs typeface="Roboto"/>
                <a:sym typeface="Roboto"/>
              </a:rPr>
              <a:t>Let us look at how much resources do we need to train and inference a LLM</a:t>
            </a:r>
            <a:endParaRPr sz="1200">
              <a:solidFill>
                <a:schemeClr val="dk1"/>
              </a:solidFill>
              <a:highlight>
                <a:schemeClr val="lt1"/>
              </a:highlight>
              <a:latin typeface="Roboto"/>
              <a:ea typeface="Roboto"/>
              <a:cs typeface="Roboto"/>
              <a:sym typeface="Roboto"/>
            </a:endParaRPr>
          </a:p>
          <a:p>
            <a:pPr marL="914400" lvl="0" indent="0" algn="l" rtl="0">
              <a:lnSpc>
                <a:spcPct val="115000"/>
              </a:lnSpc>
              <a:spcBef>
                <a:spcPts val="1500"/>
              </a:spcBef>
              <a:spcAft>
                <a:spcPts val="0"/>
              </a:spcAft>
              <a:buNone/>
            </a:pPr>
            <a:endParaRPr sz="1200">
              <a:solidFill>
                <a:schemeClr val="dk1"/>
              </a:solidFill>
              <a:highlight>
                <a:schemeClr val="lt1"/>
              </a:highlight>
              <a:latin typeface="Roboto"/>
              <a:ea typeface="Roboto"/>
              <a:cs typeface="Roboto"/>
              <a:sym typeface="Roboto"/>
            </a:endParaRPr>
          </a:p>
          <a:p>
            <a:pPr marL="914400" lvl="0" indent="0" algn="l" rtl="0">
              <a:lnSpc>
                <a:spcPct val="115000"/>
              </a:lnSpc>
              <a:spcBef>
                <a:spcPts val="1500"/>
              </a:spcBef>
              <a:spcAft>
                <a:spcPts val="0"/>
              </a:spcAft>
              <a:buNone/>
            </a:pPr>
            <a:endParaRPr sz="1200">
              <a:solidFill>
                <a:schemeClr val="dk1"/>
              </a:solidFill>
              <a:highlight>
                <a:schemeClr val="lt1"/>
              </a:highlight>
              <a:latin typeface="Roboto"/>
              <a:ea typeface="Roboto"/>
              <a:cs typeface="Roboto"/>
              <a:sym typeface="Roboto"/>
            </a:endParaRPr>
          </a:p>
          <a:p>
            <a:pPr marL="457200" lvl="0" indent="0" algn="l" rtl="0">
              <a:lnSpc>
                <a:spcPct val="115000"/>
              </a:lnSpc>
              <a:spcBef>
                <a:spcPts val="1500"/>
              </a:spcBef>
              <a:spcAft>
                <a:spcPts val="0"/>
              </a:spcAft>
              <a:buNone/>
            </a:pPr>
            <a:endParaRPr sz="1200">
              <a:solidFill>
                <a:schemeClr val="dk1"/>
              </a:solidFill>
              <a:highlight>
                <a:schemeClr val="lt1"/>
              </a:highlight>
              <a:latin typeface="Roboto"/>
              <a:ea typeface="Roboto"/>
              <a:cs typeface="Roboto"/>
              <a:sym typeface="Roboto"/>
            </a:endParaRPr>
          </a:p>
          <a:p>
            <a:pPr marL="0" lvl="0" indent="0" algn="l" rtl="0">
              <a:spcBef>
                <a:spcPts val="1500"/>
              </a:spcBef>
              <a:spcAft>
                <a:spcPts val="0"/>
              </a:spcAft>
              <a:buNone/>
            </a:pPr>
            <a:endParaRPr>
              <a:solidFill>
                <a:schemeClr val="dk1"/>
              </a:solidFill>
              <a:highlight>
                <a:schemeClr val="lt1"/>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ad93ed637d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ad93ed637d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Scalability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ad93ed637d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2ad93ed637d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talking about all these concept of transformer, let’s look at how they are different from previous DL model training or inference </a:t>
            </a:r>
            <a:endParaRPr/>
          </a:p>
          <a:p>
            <a:pPr marL="0" lvl="0" indent="0" algn="l" rtl="0">
              <a:spcBef>
                <a:spcPts val="0"/>
              </a:spcBef>
              <a:spcAft>
                <a:spcPts val="0"/>
              </a:spcAft>
              <a:buNone/>
            </a:pPr>
            <a:r>
              <a:rPr lang="en"/>
              <a:t>And figure out why we need different system design for LLM training and inference  </a:t>
            </a:r>
            <a:endParaRPr/>
          </a:p>
          <a:p>
            <a:pPr marL="0" lvl="0" indent="0" algn="l" rtl="0">
              <a:spcBef>
                <a:spcPts val="0"/>
              </a:spcBef>
              <a:spcAft>
                <a:spcPts val="0"/>
              </a:spcAft>
              <a:buNone/>
            </a:pPr>
            <a:r>
              <a:rPr lang="en"/>
              <a:t>As i mentioned before, </a:t>
            </a:r>
            <a:r>
              <a:rPr lang="en" sz="1200">
                <a:solidFill>
                  <a:schemeClr val="dk1"/>
                </a:solidFill>
                <a:highlight>
                  <a:schemeClr val="lt1"/>
                </a:highlight>
                <a:latin typeface="Roboto"/>
                <a:ea typeface="Roboto"/>
                <a:cs typeface="Roboto"/>
                <a:sym typeface="Roboto"/>
              </a:rPr>
              <a:t>Transformers can scale very well with the amount of training data and model size. Larger transformer models tend to achieve better performance,  </a:t>
            </a:r>
            <a:endParaRPr sz="1200">
              <a:solidFill>
                <a:schemeClr val="dk1"/>
              </a:solidFill>
              <a:highlight>
                <a:schemeClr val="lt1"/>
              </a:highlight>
              <a:latin typeface="Roboto"/>
              <a:ea typeface="Roboto"/>
              <a:cs typeface="Roboto"/>
              <a:sym typeface="Roboto"/>
            </a:endParaRPr>
          </a:p>
          <a:p>
            <a:pPr marL="0" lvl="0" indent="0" algn="l" rtl="0">
              <a:spcBef>
                <a:spcPts val="0"/>
              </a:spcBef>
              <a:spcAft>
                <a:spcPts val="0"/>
              </a:spcAft>
              <a:buNone/>
            </a:pPr>
            <a:r>
              <a:rPr lang="en"/>
              <a:t>One GPU can no longer hold the model</a:t>
            </a:r>
            <a:endParaRPr/>
          </a:p>
          <a:p>
            <a:pPr marL="0" lvl="0" indent="0" algn="l" rtl="0">
              <a:spcBef>
                <a:spcPts val="0"/>
              </a:spcBef>
              <a:spcAft>
                <a:spcPts val="0"/>
              </a:spcAft>
              <a:buNone/>
            </a:pPr>
            <a:r>
              <a:rPr lang="en"/>
              <a:t>Tensor: 𝑙 ·  8𝑏𝑠ℎ, 2 all-reduce</a:t>
            </a:r>
            <a:endParaRPr/>
          </a:p>
          <a:p>
            <a:pPr marL="0" lvl="0" indent="0" algn="l" rtl="0">
              <a:spcBef>
                <a:spcPts val="0"/>
              </a:spcBef>
              <a:spcAft>
                <a:spcPts val="0"/>
              </a:spcAft>
              <a:buNone/>
            </a:pPr>
            <a:r>
              <a:rPr lang="en"/>
              <a:t>Pipeline: bsh,  p2p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ad93ed637d_0_17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ad93ed637d_0_1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 to previous image model inference </a:t>
            </a:r>
            <a:endParaRPr/>
          </a:p>
          <a:p>
            <a:pPr marL="0" lvl="0" indent="0" algn="l" rtl="0">
              <a:spcBef>
                <a:spcPts val="0"/>
              </a:spcBef>
              <a:spcAft>
                <a:spcPts val="0"/>
              </a:spcAft>
              <a:buNone/>
            </a:pPr>
            <a:r>
              <a:rPr lang="en"/>
              <a:t>Transformer model, especially decode-only model,  inference is unique </a:t>
            </a:r>
            <a:endParaRPr/>
          </a:p>
          <a:p>
            <a:pPr marL="0" lvl="0" indent="0" algn="l" rtl="0">
              <a:spcBef>
                <a:spcPts val="0"/>
              </a:spcBef>
              <a:spcAft>
                <a:spcPts val="0"/>
              </a:spcAft>
              <a:buNone/>
            </a:pPr>
            <a:r>
              <a:rPr lang="en"/>
              <a:t>first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65b548a9c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65b548a9c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Compare to previous image prediction, the prediction latency can be easily predicted, which help us schedule resources efficiently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2ad93ed637d_0_18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2ad93ed637d_0_1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af1fb2de3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af1fb2de3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4260 gpu month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65b397add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65b397add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ad93ed637d_0_1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ad93ed637d_0_1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intuition is that gpu is good at parallel computation, such as large-scale matmul</a:t>
            </a:r>
            <a:endParaRPr/>
          </a:p>
          <a:p>
            <a:pPr marL="0" lvl="0" indent="0" algn="l" rtl="0">
              <a:spcBef>
                <a:spcPts val="0"/>
              </a:spcBef>
              <a:spcAft>
                <a:spcPts val="0"/>
              </a:spcAft>
              <a:buNone/>
            </a:pPr>
            <a:r>
              <a:rPr lang="en"/>
              <a:t>However, when handling not highly parallelizable computation, </a:t>
            </a:r>
            <a:r>
              <a:rPr lang="en" sz="1500">
                <a:solidFill>
                  <a:srgbClr val="150727"/>
                </a:solidFill>
              </a:rPr>
              <a:t>GPU's performance is limited by the speed at which it can read from or write to its memory</a:t>
            </a:r>
            <a:endParaRPr/>
          </a:p>
          <a:p>
            <a:pPr marL="0" lvl="0" indent="0" algn="l" rtl="0">
              <a:spcBef>
                <a:spcPts val="0"/>
              </a:spcBef>
              <a:spcAft>
                <a:spcPts val="0"/>
              </a:spcAft>
              <a:buNone/>
            </a:pPr>
            <a:r>
              <a:rPr lang="en"/>
              <a:t>This is the intuition of this roofline model.</a:t>
            </a:r>
            <a:endParaRPr/>
          </a:p>
          <a:p>
            <a:pPr marL="0" lvl="0" indent="0" algn="l" rtl="0">
              <a:spcBef>
                <a:spcPts val="0"/>
              </a:spcBef>
              <a:spcAft>
                <a:spcPts val="0"/>
              </a:spcAft>
              <a:buNone/>
            </a:pPr>
            <a:endParaRPr/>
          </a:p>
          <a:p>
            <a:pPr marL="0" lvl="0" indent="0" algn="l" rtl="0">
              <a:spcBef>
                <a:spcPts val="0"/>
              </a:spcBef>
              <a:spcAft>
                <a:spcPts val="0"/>
              </a:spcAft>
              <a:buNone/>
            </a:pPr>
            <a:r>
              <a:rPr lang="en"/>
              <a:t>312 * 10^12 / (1555 * 10^9)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65b397add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265b397ad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312 * 10^12 / (1555 * 10^9)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65b548a9c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65b548a9c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312 * 10^12 / (1555 * 10^9)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65b548a9c7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65b548a9c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ad93ed637d_0_1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ad93ed637d_0_1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50">
                <a:solidFill>
                  <a:schemeClr val="dk1"/>
                </a:solidFill>
              </a:rPr>
              <a:t>After talking  so many unique characteristics of large language model serving </a:t>
            </a:r>
            <a:endParaRPr sz="1450">
              <a:solidFill>
                <a:schemeClr val="dk1"/>
              </a:solidFill>
            </a:endParaRPr>
          </a:p>
          <a:p>
            <a:pPr marL="0" lvl="0" indent="0" algn="l" rtl="0">
              <a:lnSpc>
                <a:spcPct val="115000"/>
              </a:lnSpc>
              <a:spcBef>
                <a:spcPts val="0"/>
              </a:spcBef>
              <a:spcAft>
                <a:spcPts val="0"/>
              </a:spcAft>
              <a:buNone/>
            </a:pPr>
            <a:r>
              <a:rPr lang="en" sz="1450">
                <a:solidFill>
                  <a:schemeClr val="dk1"/>
                </a:solidFill>
              </a:rPr>
              <a:t>it is now time to transition to a high-level overview of the existing strategies that enable efficient inference for large language models and </a:t>
            </a:r>
            <a:endParaRPr sz="1450">
              <a:solidFill>
                <a:schemeClr val="dk1"/>
              </a:solidFill>
            </a:endParaRPr>
          </a:p>
          <a:p>
            <a:pPr marL="0" lvl="0" indent="0" algn="l" rtl="0">
              <a:lnSpc>
                <a:spcPct val="115000"/>
              </a:lnSpc>
              <a:spcBef>
                <a:spcPts val="0"/>
              </a:spcBef>
              <a:spcAft>
                <a:spcPts val="0"/>
              </a:spcAft>
              <a:buNone/>
            </a:pPr>
            <a:r>
              <a:rPr lang="en" sz="1450">
                <a:solidFill>
                  <a:schemeClr val="dk1"/>
                </a:solidFill>
              </a:rPr>
              <a:t>in the remaining of this semester we are going to explore more solutions designed to improve the speed and efficiency of inference</a:t>
            </a:r>
            <a:endParaRPr sz="1450">
              <a:solidFill>
                <a:schemeClr val="dk1"/>
              </a:solidFill>
            </a:endParaRPr>
          </a:p>
          <a:p>
            <a:pPr marL="0" lvl="0" indent="0" algn="l" rtl="0">
              <a:lnSpc>
                <a:spcPct val="115000"/>
              </a:lnSpc>
              <a:spcBef>
                <a:spcPts val="0"/>
              </a:spcBef>
              <a:spcAft>
                <a:spcPts val="0"/>
              </a:spcAft>
              <a:buNone/>
            </a:pPr>
            <a:r>
              <a:rPr lang="en" sz="1450">
                <a:solidFill>
                  <a:schemeClr val="dk1"/>
                </a:solidFill>
              </a:rPr>
              <a:t>and I have categorized the primary solutions into 5 key approaches and you'll notice that the research papers list on our course page align with one or more of these categories eventually </a:t>
            </a:r>
            <a:endParaRPr sz="145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450">
                <a:solidFill>
                  <a:schemeClr val="dk1"/>
                </a:solidFill>
              </a:rPr>
              <a:t>because they’re all inspired by the characteristics that I mentioned earlier</a:t>
            </a:r>
            <a:endParaRPr sz="145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65ad0e197f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65ad0e197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111111"/>
              </a:buClr>
              <a:buSzPts val="1200"/>
              <a:buFont typeface="Lora"/>
              <a:buAutoNum type="arabicPeriod"/>
            </a:pPr>
            <a:r>
              <a:rPr lang="en" sz="1200">
                <a:solidFill>
                  <a:srgbClr val="111111"/>
                </a:solidFill>
                <a:highlight>
                  <a:srgbClr val="FDFDFD"/>
                </a:highlight>
                <a:latin typeface="Lora"/>
                <a:ea typeface="Lora"/>
                <a:cs typeface="Lora"/>
                <a:sym typeface="Lora"/>
              </a:rPr>
              <a:t>Mitigating hallucination and developing metrics to measure hallucination is a blossoming research topic. There are also ad-hoc tips to reduce hallucination, such as adding more context to the prompt, chain-of-thought, self-consistency, or asking your model to be concise in its response.</a:t>
            </a:r>
            <a:endParaRPr sz="1200">
              <a:solidFill>
                <a:srgbClr val="111111"/>
              </a:solidFill>
              <a:highlight>
                <a:srgbClr val="FDFDFD"/>
              </a:highlight>
              <a:latin typeface="Lora"/>
              <a:ea typeface="Lora"/>
              <a:cs typeface="Lora"/>
              <a:sym typeface="Lora"/>
            </a:endParaRPr>
          </a:p>
          <a:p>
            <a:pPr marL="457200" lvl="0" indent="-304800" algn="l" rtl="0">
              <a:lnSpc>
                <a:spcPct val="115000"/>
              </a:lnSpc>
              <a:spcBef>
                <a:spcPts val="0"/>
              </a:spcBef>
              <a:spcAft>
                <a:spcPts val="0"/>
              </a:spcAft>
              <a:buClr>
                <a:srgbClr val="111111"/>
              </a:buClr>
              <a:buSzPts val="1200"/>
              <a:buFont typeface="Lora"/>
              <a:buChar char="-"/>
            </a:pPr>
            <a:r>
              <a:rPr lang="en" sz="1200">
                <a:solidFill>
                  <a:srgbClr val="111111"/>
                </a:solidFill>
                <a:highlight>
                  <a:srgbClr val="FDFDFD"/>
                </a:highlight>
                <a:latin typeface="Lora"/>
                <a:ea typeface="Lora"/>
                <a:cs typeface="Lora"/>
                <a:sym typeface="Lora"/>
              </a:rPr>
              <a:t>Retrieval Augmentation. One way to mitigate hallucinations is to ground the model’s input on external knowledge, which is often referred to as retrieval augmentation</a:t>
            </a:r>
            <a:endParaRPr sz="1200">
              <a:solidFill>
                <a:srgbClr val="111111"/>
              </a:solidFill>
              <a:highlight>
                <a:srgbClr val="FDFDFD"/>
              </a:highlight>
              <a:latin typeface="Lora"/>
              <a:ea typeface="Lora"/>
              <a:cs typeface="Lora"/>
              <a:sym typeface="Lora"/>
            </a:endParaRPr>
          </a:p>
          <a:p>
            <a:pPr marL="457200" lvl="0" indent="-304800" algn="l" rtl="0">
              <a:lnSpc>
                <a:spcPct val="115000"/>
              </a:lnSpc>
              <a:spcBef>
                <a:spcPts val="0"/>
              </a:spcBef>
              <a:spcAft>
                <a:spcPts val="0"/>
              </a:spcAft>
              <a:buClr>
                <a:srgbClr val="111111"/>
              </a:buClr>
              <a:buSzPts val="1200"/>
              <a:buFont typeface="Lora"/>
              <a:buAutoNum type="arabicPeriod"/>
            </a:pPr>
            <a:r>
              <a:rPr lang="en" sz="1200">
                <a:solidFill>
                  <a:srgbClr val="111111"/>
                </a:solidFill>
                <a:highlight>
                  <a:srgbClr val="FDFDFD"/>
                </a:highlight>
                <a:latin typeface="Lora"/>
                <a:ea typeface="Lora"/>
                <a:cs typeface="Lora"/>
                <a:sym typeface="Lora"/>
              </a:rPr>
              <a:t>Limited Context Length are a barrier for handling long inputs well to facilitate applications like novel or textbook writing or summarizing.</a:t>
            </a:r>
            <a:endParaRPr sz="1200">
              <a:solidFill>
                <a:srgbClr val="111111"/>
              </a:solidFill>
              <a:highlight>
                <a:srgbClr val="FDFDFD"/>
              </a:highlight>
              <a:latin typeface="Lora"/>
              <a:ea typeface="Lora"/>
              <a:cs typeface="Lora"/>
              <a:sym typeface="Lora"/>
            </a:endParaRPr>
          </a:p>
          <a:p>
            <a:pPr marL="457200" lvl="0" indent="-304800" algn="l" rtl="0">
              <a:lnSpc>
                <a:spcPct val="115000"/>
              </a:lnSpc>
              <a:spcBef>
                <a:spcPts val="0"/>
              </a:spcBef>
              <a:spcAft>
                <a:spcPts val="0"/>
              </a:spcAft>
              <a:buClr>
                <a:srgbClr val="111111"/>
              </a:buClr>
              <a:buSzPts val="1200"/>
              <a:buFont typeface="Lora"/>
              <a:buAutoNum type="arabicPeriod"/>
            </a:pPr>
            <a:r>
              <a:rPr lang="en" sz="1200">
                <a:solidFill>
                  <a:srgbClr val="111111"/>
                </a:solidFill>
                <a:highlight>
                  <a:srgbClr val="FDFDFD"/>
                </a:highlight>
                <a:latin typeface="Lora"/>
                <a:ea typeface="Lora"/>
                <a:cs typeface="Lora"/>
                <a:sym typeface="Lora"/>
              </a:rPr>
              <a:t>ensuring that the LLM’s behavior aligns with human values, objectives, and expectations and that it does not cause unintended or undesirable harms or consequences</a:t>
            </a:r>
            <a:endParaRPr sz="1200">
              <a:solidFill>
                <a:srgbClr val="111111"/>
              </a:solidFill>
              <a:highlight>
                <a:srgbClr val="FDFDFD"/>
              </a:highlight>
              <a:latin typeface="Lora"/>
              <a:ea typeface="Lora"/>
              <a:cs typeface="Lora"/>
              <a:sym typeface="Lora"/>
            </a:endParaRPr>
          </a:p>
          <a:p>
            <a:pPr marL="457200" lvl="0" indent="-304800" algn="l" rtl="0">
              <a:lnSpc>
                <a:spcPct val="115000"/>
              </a:lnSpc>
              <a:spcBef>
                <a:spcPts val="0"/>
              </a:spcBef>
              <a:spcAft>
                <a:spcPts val="0"/>
              </a:spcAft>
              <a:buClr>
                <a:srgbClr val="111111"/>
              </a:buClr>
              <a:buSzPts val="1200"/>
              <a:buFont typeface="Lora"/>
              <a:buChar char="-"/>
            </a:pPr>
            <a:r>
              <a:rPr lang="en" sz="1200">
                <a:solidFill>
                  <a:srgbClr val="111111"/>
                </a:solidFill>
                <a:highlight>
                  <a:srgbClr val="FDFDFD"/>
                </a:highlight>
                <a:latin typeface="Lora"/>
                <a:ea typeface="Lora"/>
                <a:cs typeface="Lora"/>
                <a:sym typeface="Lora"/>
              </a:rPr>
              <a:t>Instruction Fine-Tuning</a:t>
            </a:r>
            <a:endParaRPr sz="1200">
              <a:solidFill>
                <a:srgbClr val="111111"/>
              </a:solidFill>
              <a:highlight>
                <a:srgbClr val="FDFDFD"/>
              </a:highlight>
              <a:latin typeface="Lora"/>
              <a:ea typeface="Lora"/>
              <a:cs typeface="Lora"/>
              <a:sym typeface="Lora"/>
            </a:endParaRPr>
          </a:p>
          <a:p>
            <a:pPr marL="457200" lvl="0" indent="-304800" algn="l" rtl="0">
              <a:lnSpc>
                <a:spcPct val="115000"/>
              </a:lnSpc>
              <a:spcBef>
                <a:spcPts val="0"/>
              </a:spcBef>
              <a:spcAft>
                <a:spcPts val="0"/>
              </a:spcAft>
              <a:buClr>
                <a:srgbClr val="111111"/>
              </a:buClr>
              <a:buSzPts val="1200"/>
              <a:buFont typeface="Lora"/>
              <a:buChar char="-"/>
            </a:pPr>
            <a:r>
              <a:rPr lang="en" sz="1200">
                <a:solidFill>
                  <a:srgbClr val="111111"/>
                </a:solidFill>
                <a:highlight>
                  <a:srgbClr val="FDFDFD"/>
                </a:highlight>
                <a:latin typeface="Lora"/>
                <a:ea typeface="Lora"/>
                <a:cs typeface="Lora"/>
                <a:sym typeface="Lora"/>
              </a:rPr>
              <a:t>Pre-Training With Human Feedback</a:t>
            </a:r>
            <a:endParaRPr sz="1200">
              <a:solidFill>
                <a:srgbClr val="111111"/>
              </a:solidFill>
              <a:highlight>
                <a:srgbClr val="FDFDFD"/>
              </a:highlight>
              <a:latin typeface="Lora"/>
              <a:ea typeface="Lora"/>
              <a:cs typeface="Lora"/>
              <a:sym typeface="Lora"/>
            </a:endParaRPr>
          </a:p>
          <a:p>
            <a:pPr marL="457200" lvl="0" indent="-304800" algn="l" rtl="0">
              <a:lnSpc>
                <a:spcPct val="115000"/>
              </a:lnSpc>
              <a:spcBef>
                <a:spcPts val="0"/>
              </a:spcBef>
              <a:spcAft>
                <a:spcPts val="0"/>
              </a:spcAft>
              <a:buClr>
                <a:srgbClr val="111111"/>
              </a:buClr>
              <a:buSzPts val="1200"/>
              <a:buFont typeface="Lora"/>
              <a:buChar char="-"/>
            </a:pPr>
            <a:r>
              <a:rPr lang="en" sz="1200">
                <a:solidFill>
                  <a:srgbClr val="111111"/>
                </a:solidFill>
                <a:highlight>
                  <a:srgbClr val="FDFDFD"/>
                </a:highlight>
                <a:latin typeface="Lora"/>
                <a:ea typeface="Lora"/>
                <a:cs typeface="Lora"/>
                <a:sym typeface="Lora"/>
              </a:rPr>
              <a:t>Reinforcement Learning From Human Feedback (RLHF)</a:t>
            </a:r>
            <a:endParaRPr sz="1200">
              <a:solidFill>
                <a:srgbClr val="111111"/>
              </a:solidFill>
              <a:highlight>
                <a:srgbClr val="FDFDFD"/>
              </a:highlight>
              <a:latin typeface="Lora"/>
              <a:ea typeface="Lora"/>
              <a:cs typeface="Lora"/>
              <a:sym typeface="Lora"/>
            </a:endParaRPr>
          </a:p>
          <a:p>
            <a:pPr marL="0" lvl="0" indent="0" algn="l" rtl="0">
              <a:lnSpc>
                <a:spcPct val="115000"/>
              </a:lnSpc>
              <a:spcBef>
                <a:spcPts val="11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65b548a9c7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65b548a9c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The amount of energy in joule used by a 10-watt LED light bulb in one hour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d93ed637d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ad93ed637d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transformer proposed by google  </a:t>
            </a:r>
            <a:endParaRPr/>
          </a:p>
          <a:p>
            <a:pPr marL="0" lvl="0" indent="0" algn="l" rtl="0">
              <a:spcBef>
                <a:spcPts val="0"/>
              </a:spcBef>
              <a:spcAft>
                <a:spcPts val="0"/>
              </a:spcAft>
              <a:buNone/>
            </a:pPr>
            <a:r>
              <a:rPr lang="en" sz="1200">
                <a:solidFill>
                  <a:srgbClr val="D1D5DB"/>
                </a:solidFill>
                <a:highlight>
                  <a:srgbClr val="343541"/>
                </a:highlight>
                <a:latin typeface="Roboto"/>
                <a:ea typeface="Roboto"/>
                <a:cs typeface="Roboto"/>
                <a:sym typeface="Roboto"/>
              </a:rPr>
              <a:t>Each machine learning task had its backbone model architecture – CNNs dominated computer vision, RNNs were the linchpin for language processing, and so forth. But after transformers come to the world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ad93ed637d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ad93ed637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Clr>
                <a:schemeClr val="dk1"/>
              </a:buClr>
              <a:buSzPts val="1100"/>
              <a:buFont typeface="Arial"/>
              <a:buNone/>
            </a:pPr>
            <a:r>
              <a:rPr lang="en" sz="1200" dirty="0">
                <a:solidFill>
                  <a:srgbClr val="D1D5DB"/>
                </a:solidFill>
                <a:highlight>
                  <a:srgbClr val="343541"/>
                </a:highlight>
                <a:latin typeface="Roboto"/>
                <a:ea typeface="Roboto"/>
                <a:cs typeface="Roboto"/>
                <a:sym typeface="Roboto"/>
              </a:rPr>
              <a:t>unifying the approach to diverse machine learning tasks under one architectural umbrella. This shift has reshaped not just computer vision and natural language processing, but also fields like reinforcement learning, speech synthesis, translation, graphics, and scientific research.</a:t>
            </a:r>
            <a:endParaRPr sz="1200" dirty="0">
              <a:solidFill>
                <a:srgbClr val="D1D5DB"/>
              </a:solidFill>
              <a:highlight>
                <a:srgbClr val="343541"/>
              </a:highlight>
              <a:latin typeface="Roboto"/>
              <a:ea typeface="Roboto"/>
              <a:cs typeface="Roboto"/>
              <a:sym typeface="Roboto"/>
            </a:endParaRPr>
          </a:p>
          <a:p>
            <a:pPr marL="0" lvl="0" indent="0" algn="l" rtl="0">
              <a:spcBef>
                <a:spcPts val="1500"/>
              </a:spcBef>
              <a:spcAft>
                <a:spcPts val="0"/>
              </a:spcAft>
              <a:buNone/>
            </a:pPr>
            <a:r>
              <a:rPr lang="en" dirty="0"/>
              <a:t>That’s why you need to learn transformer really well to get into the world of </a:t>
            </a:r>
            <a:r>
              <a:rPr lang="en" dirty="0" err="1"/>
              <a:t>genai</a:t>
            </a:r>
            <a:r>
              <a:rPr lang="en" dirty="0"/>
              <a:t> </a:t>
            </a:r>
            <a:endParaRPr dirty="0"/>
          </a:p>
          <a:p>
            <a:pPr marL="0" lvl="0" indent="0" algn="l" rtl="0">
              <a:spcBef>
                <a:spcPts val="0"/>
              </a:spcBef>
              <a:spcAft>
                <a:spcPts val="0"/>
              </a:spcAft>
              <a:buNone/>
            </a:pPr>
            <a:r>
              <a:rPr lang="en" dirty="0"/>
              <a:t>Let look at what is transformer, and how does it work</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ad93ed637d_0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ad93ed637d_0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architecture of original transformer in the paper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ad93ed637d_0_1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ad93ed637d_0_1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researchers try to develop their own transformer for different purposes </a:t>
            </a:r>
          </a:p>
          <a:p>
            <a:pPr marL="0" lvl="0" indent="0" algn="l" rtl="0">
              <a:spcBef>
                <a:spcPts val="0"/>
              </a:spcBef>
              <a:spcAft>
                <a:spcPts val="0"/>
              </a:spcAft>
              <a:buNone/>
            </a:pPr>
            <a:r>
              <a:rPr lang="en-US" dirty="0"/>
              <a:t>there are mainly three ways of revolution for transformer variations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ad93ed637d_0_1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ad93ed637d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700">
                <a:solidFill>
                  <a:srgbClr val="150727"/>
                </a:solidFill>
              </a:rPr>
              <a:t>The model generates one token at a time, taking into account previous token</a:t>
            </a:r>
            <a:endParaRPr sz="2200">
              <a:solidFill>
                <a:srgbClr val="150727"/>
              </a:solidFill>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ad93ed637d_0_1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2ad93ed637d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ad93ed637d_0_1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ad93ed637d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CUSTOM_4">
    <p:bg>
      <p:bgPr>
        <a:solidFill>
          <a:schemeClr val="accent1"/>
        </a:solid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363375" y="1161975"/>
            <a:ext cx="8417400" cy="934500"/>
          </a:xfrm>
          <a:prstGeom prst="rect">
            <a:avLst/>
          </a:prstGeom>
          <a:noFill/>
          <a:ln>
            <a:noFill/>
          </a:ln>
        </p:spPr>
        <p:txBody>
          <a:bodyPr spcFirstLastPara="1" wrap="square" lIns="68575" tIns="68575" rIns="68575" bIns="68575" anchor="t" anchorCtr="0">
            <a:spAutoFit/>
          </a:bodyPr>
          <a:lstStyle>
            <a:lvl1pPr lvl="0" rtl="0">
              <a:spcBef>
                <a:spcPts val="0"/>
              </a:spcBef>
              <a:spcAft>
                <a:spcPts val="0"/>
              </a:spcAft>
              <a:buClr>
                <a:schemeClr val="dk1"/>
              </a:buClr>
              <a:buSzPts val="4800"/>
              <a:buFont typeface="Abril Fatface"/>
              <a:buNone/>
              <a:defRPr sz="4800">
                <a:solidFill>
                  <a:schemeClr val="dk1"/>
                </a:solidFill>
                <a:latin typeface="Abril Fatface"/>
                <a:ea typeface="Abril Fatface"/>
                <a:cs typeface="Abril Fatface"/>
                <a:sym typeface="Abril Fatface"/>
              </a:defRPr>
            </a:lvl1pPr>
            <a:lvl2pPr lvl="1" rtl="0">
              <a:spcBef>
                <a:spcPts val="0"/>
              </a:spcBef>
              <a:spcAft>
                <a:spcPts val="0"/>
              </a:spcAft>
              <a:buSzPts val="6300"/>
              <a:buFont typeface="Abril Fatface"/>
              <a:buNone/>
              <a:defRPr sz="6300">
                <a:latin typeface="Abril Fatface"/>
                <a:ea typeface="Abril Fatface"/>
                <a:cs typeface="Abril Fatface"/>
                <a:sym typeface="Abril Fatface"/>
              </a:defRPr>
            </a:lvl2pPr>
            <a:lvl3pPr lvl="2" rtl="0">
              <a:spcBef>
                <a:spcPts val="0"/>
              </a:spcBef>
              <a:spcAft>
                <a:spcPts val="0"/>
              </a:spcAft>
              <a:buSzPts val="6300"/>
              <a:buFont typeface="Abril Fatface"/>
              <a:buNone/>
              <a:defRPr sz="6300">
                <a:latin typeface="Abril Fatface"/>
                <a:ea typeface="Abril Fatface"/>
                <a:cs typeface="Abril Fatface"/>
                <a:sym typeface="Abril Fatface"/>
              </a:defRPr>
            </a:lvl3pPr>
            <a:lvl4pPr lvl="3" rtl="0">
              <a:spcBef>
                <a:spcPts val="0"/>
              </a:spcBef>
              <a:spcAft>
                <a:spcPts val="0"/>
              </a:spcAft>
              <a:buSzPts val="6300"/>
              <a:buFont typeface="Abril Fatface"/>
              <a:buNone/>
              <a:defRPr sz="6300">
                <a:latin typeface="Abril Fatface"/>
                <a:ea typeface="Abril Fatface"/>
                <a:cs typeface="Abril Fatface"/>
                <a:sym typeface="Abril Fatface"/>
              </a:defRPr>
            </a:lvl4pPr>
            <a:lvl5pPr lvl="4" rtl="0">
              <a:spcBef>
                <a:spcPts val="0"/>
              </a:spcBef>
              <a:spcAft>
                <a:spcPts val="0"/>
              </a:spcAft>
              <a:buSzPts val="6300"/>
              <a:buFont typeface="Abril Fatface"/>
              <a:buNone/>
              <a:defRPr sz="6300">
                <a:latin typeface="Abril Fatface"/>
                <a:ea typeface="Abril Fatface"/>
                <a:cs typeface="Abril Fatface"/>
                <a:sym typeface="Abril Fatface"/>
              </a:defRPr>
            </a:lvl5pPr>
            <a:lvl6pPr lvl="5" rtl="0">
              <a:spcBef>
                <a:spcPts val="0"/>
              </a:spcBef>
              <a:spcAft>
                <a:spcPts val="0"/>
              </a:spcAft>
              <a:buSzPts val="6300"/>
              <a:buFont typeface="Abril Fatface"/>
              <a:buNone/>
              <a:defRPr sz="6300">
                <a:latin typeface="Abril Fatface"/>
                <a:ea typeface="Abril Fatface"/>
                <a:cs typeface="Abril Fatface"/>
                <a:sym typeface="Abril Fatface"/>
              </a:defRPr>
            </a:lvl6pPr>
            <a:lvl7pPr lvl="6" rtl="0">
              <a:spcBef>
                <a:spcPts val="0"/>
              </a:spcBef>
              <a:spcAft>
                <a:spcPts val="0"/>
              </a:spcAft>
              <a:buSzPts val="6300"/>
              <a:buFont typeface="Abril Fatface"/>
              <a:buNone/>
              <a:defRPr sz="6300">
                <a:latin typeface="Abril Fatface"/>
                <a:ea typeface="Abril Fatface"/>
                <a:cs typeface="Abril Fatface"/>
                <a:sym typeface="Abril Fatface"/>
              </a:defRPr>
            </a:lvl7pPr>
            <a:lvl8pPr lvl="7" rtl="0">
              <a:spcBef>
                <a:spcPts val="0"/>
              </a:spcBef>
              <a:spcAft>
                <a:spcPts val="0"/>
              </a:spcAft>
              <a:buSzPts val="6300"/>
              <a:buFont typeface="Abril Fatface"/>
              <a:buNone/>
              <a:defRPr sz="6300">
                <a:latin typeface="Abril Fatface"/>
                <a:ea typeface="Abril Fatface"/>
                <a:cs typeface="Abril Fatface"/>
                <a:sym typeface="Abril Fatface"/>
              </a:defRPr>
            </a:lvl8pPr>
            <a:lvl9pPr lvl="8" rtl="0">
              <a:spcBef>
                <a:spcPts val="0"/>
              </a:spcBef>
              <a:spcAft>
                <a:spcPts val="0"/>
              </a:spcAft>
              <a:buSzPts val="6300"/>
              <a:buFont typeface="Abril Fatface"/>
              <a:buNone/>
              <a:defRPr sz="6300">
                <a:latin typeface="Abril Fatface"/>
                <a:ea typeface="Abril Fatface"/>
                <a:cs typeface="Abril Fatface"/>
                <a:sym typeface="Abril Fatface"/>
              </a:defRPr>
            </a:lvl9pPr>
          </a:lstStyle>
          <a:p>
            <a:endParaRPr/>
          </a:p>
        </p:txBody>
      </p:sp>
      <p:sp>
        <p:nvSpPr>
          <p:cNvPr id="54" name="Google Shape;54;p14"/>
          <p:cNvSpPr txBox="1">
            <a:spLocks noGrp="1"/>
          </p:cNvSpPr>
          <p:nvPr>
            <p:ph type="subTitle" idx="1"/>
          </p:nvPr>
        </p:nvSpPr>
        <p:spPr>
          <a:xfrm>
            <a:off x="363375" y="2179947"/>
            <a:ext cx="8417400" cy="783600"/>
          </a:xfrm>
          <a:prstGeom prst="rect">
            <a:avLst/>
          </a:prstGeom>
          <a:noFill/>
          <a:ln>
            <a:noFill/>
          </a:ln>
        </p:spPr>
        <p:txBody>
          <a:bodyPr spcFirstLastPara="1" wrap="square" lIns="68575" tIns="68575" rIns="68575" bIns="68575" anchor="t" anchorCtr="0">
            <a:noAutofit/>
          </a:bodyPr>
          <a:lstStyle>
            <a:lvl1pPr lvl="0" rtl="0">
              <a:spcBef>
                <a:spcPts val="0"/>
              </a:spcBef>
              <a:spcAft>
                <a:spcPts val="0"/>
              </a:spcAft>
              <a:buClr>
                <a:schemeClr val="dk2"/>
              </a:buClr>
              <a:buSzPts val="3000"/>
              <a:buFont typeface="Gill Sans"/>
              <a:buNone/>
              <a:defRPr sz="3000" i="1">
                <a:solidFill>
                  <a:schemeClr val="dk2"/>
                </a:solidFill>
                <a:latin typeface="Gill Sans"/>
                <a:ea typeface="Gill Sans"/>
                <a:cs typeface="Gill Sans"/>
                <a:sym typeface="Gill Sans"/>
              </a:defRPr>
            </a:lvl1pPr>
            <a:lvl2pPr lvl="1" rtl="0">
              <a:spcBef>
                <a:spcPts val="0"/>
              </a:spcBef>
              <a:spcAft>
                <a:spcPts val="0"/>
              </a:spcAft>
              <a:buSzPts val="3000"/>
              <a:buFont typeface="Gill Sans"/>
              <a:buNone/>
              <a:defRPr sz="3000"/>
            </a:lvl2pPr>
            <a:lvl3pPr lvl="2" rtl="0">
              <a:spcBef>
                <a:spcPts val="0"/>
              </a:spcBef>
              <a:spcAft>
                <a:spcPts val="0"/>
              </a:spcAft>
              <a:buSzPts val="3000"/>
              <a:buFont typeface="Gill Sans"/>
              <a:buNone/>
              <a:defRPr sz="3000"/>
            </a:lvl3pPr>
            <a:lvl4pPr lvl="3" rtl="0">
              <a:spcBef>
                <a:spcPts val="0"/>
              </a:spcBef>
              <a:spcAft>
                <a:spcPts val="0"/>
              </a:spcAft>
              <a:buSzPts val="3000"/>
              <a:buFont typeface="Gill Sans"/>
              <a:buNone/>
              <a:defRPr sz="3000"/>
            </a:lvl4pPr>
            <a:lvl5pPr lvl="4" rtl="0">
              <a:spcBef>
                <a:spcPts val="0"/>
              </a:spcBef>
              <a:spcAft>
                <a:spcPts val="0"/>
              </a:spcAft>
              <a:buSzPts val="3000"/>
              <a:buFont typeface="Gill Sans"/>
              <a:buNone/>
              <a:defRPr sz="3000"/>
            </a:lvl5pPr>
            <a:lvl6pPr lvl="5" rtl="0">
              <a:spcBef>
                <a:spcPts val="0"/>
              </a:spcBef>
              <a:spcAft>
                <a:spcPts val="0"/>
              </a:spcAft>
              <a:buSzPts val="3000"/>
              <a:buFont typeface="Gill Sans"/>
              <a:buNone/>
              <a:defRPr sz="3000">
                <a:latin typeface="Gill Sans"/>
                <a:ea typeface="Gill Sans"/>
                <a:cs typeface="Gill Sans"/>
                <a:sym typeface="Gill Sans"/>
              </a:defRPr>
            </a:lvl6pPr>
            <a:lvl7pPr lvl="6" rtl="0">
              <a:spcBef>
                <a:spcPts val="0"/>
              </a:spcBef>
              <a:spcAft>
                <a:spcPts val="0"/>
              </a:spcAft>
              <a:buSzPts val="3000"/>
              <a:buFont typeface="Gill Sans"/>
              <a:buNone/>
              <a:defRPr sz="3000">
                <a:latin typeface="Gill Sans"/>
                <a:ea typeface="Gill Sans"/>
                <a:cs typeface="Gill Sans"/>
                <a:sym typeface="Gill Sans"/>
              </a:defRPr>
            </a:lvl7pPr>
            <a:lvl8pPr lvl="7" rtl="0">
              <a:spcBef>
                <a:spcPts val="0"/>
              </a:spcBef>
              <a:spcAft>
                <a:spcPts val="0"/>
              </a:spcAft>
              <a:buSzPts val="3000"/>
              <a:buFont typeface="Gill Sans"/>
              <a:buNone/>
              <a:defRPr sz="3000">
                <a:latin typeface="Gill Sans"/>
                <a:ea typeface="Gill Sans"/>
                <a:cs typeface="Gill Sans"/>
                <a:sym typeface="Gill Sans"/>
              </a:defRPr>
            </a:lvl8pPr>
            <a:lvl9pPr lvl="8" rtl="0">
              <a:spcBef>
                <a:spcPts val="0"/>
              </a:spcBef>
              <a:spcAft>
                <a:spcPts val="0"/>
              </a:spcAft>
              <a:buSzPts val="3000"/>
              <a:buFont typeface="Gill Sans"/>
              <a:buNone/>
              <a:defRPr sz="3000">
                <a:latin typeface="Gill Sans"/>
                <a:ea typeface="Gill Sans"/>
                <a:cs typeface="Gill Sans"/>
                <a:sym typeface="Gill Sans"/>
              </a:defRPr>
            </a:lvl9pPr>
          </a:lstStyle>
          <a:p>
            <a:endParaRPr/>
          </a:p>
        </p:txBody>
      </p:sp>
      <p:sp>
        <p:nvSpPr>
          <p:cNvPr id="55" name="Google Shape;55;p14"/>
          <p:cNvSpPr txBox="1">
            <a:spLocks noGrp="1"/>
          </p:cNvSpPr>
          <p:nvPr>
            <p:ph type="subTitle" idx="2"/>
          </p:nvPr>
        </p:nvSpPr>
        <p:spPr>
          <a:xfrm>
            <a:off x="363375" y="3366100"/>
            <a:ext cx="5190900" cy="471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Gill Sans"/>
              <a:buNone/>
              <a:defRPr sz="1800">
                <a:solidFill>
                  <a:schemeClr val="dk1"/>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14"/>
          <p:cNvSpPr txBox="1">
            <a:spLocks noGrp="1"/>
          </p:cNvSpPr>
          <p:nvPr>
            <p:ph type="subTitle" idx="3"/>
          </p:nvPr>
        </p:nvSpPr>
        <p:spPr>
          <a:xfrm>
            <a:off x="363375" y="3837400"/>
            <a:ext cx="5190900" cy="471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Font typeface="Gill Sans"/>
              <a:buNone/>
              <a:defRPr sz="1800">
                <a:solidFill>
                  <a:schemeClr val="lt2"/>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2"/>
                </a:solidFill>
                <a:latin typeface="Gill Sans"/>
                <a:ea typeface="Gill Sans"/>
                <a:cs typeface="Gill Sans"/>
                <a:sym typeface="Gill Sans"/>
              </a:defRPr>
            </a:lvl1pPr>
            <a:lvl2pPr lvl="1">
              <a:buNone/>
              <a:defRPr sz="1300">
                <a:solidFill>
                  <a:schemeClr val="dk2"/>
                </a:solidFill>
                <a:latin typeface="Gill Sans"/>
                <a:ea typeface="Gill Sans"/>
                <a:cs typeface="Gill Sans"/>
                <a:sym typeface="Gill Sans"/>
              </a:defRPr>
            </a:lvl2pPr>
            <a:lvl3pPr lvl="2">
              <a:buNone/>
              <a:defRPr sz="1300">
                <a:solidFill>
                  <a:schemeClr val="dk2"/>
                </a:solidFill>
                <a:latin typeface="Gill Sans"/>
                <a:ea typeface="Gill Sans"/>
                <a:cs typeface="Gill Sans"/>
                <a:sym typeface="Gill Sans"/>
              </a:defRPr>
            </a:lvl3pPr>
            <a:lvl4pPr lvl="3">
              <a:buNone/>
              <a:defRPr sz="1300">
                <a:solidFill>
                  <a:schemeClr val="dk2"/>
                </a:solidFill>
                <a:latin typeface="Gill Sans"/>
                <a:ea typeface="Gill Sans"/>
                <a:cs typeface="Gill Sans"/>
                <a:sym typeface="Gill Sans"/>
              </a:defRPr>
            </a:lvl4pPr>
            <a:lvl5pPr lvl="4">
              <a:buNone/>
              <a:defRPr sz="1300">
                <a:solidFill>
                  <a:schemeClr val="dk2"/>
                </a:solidFill>
                <a:latin typeface="Gill Sans"/>
                <a:ea typeface="Gill Sans"/>
                <a:cs typeface="Gill Sans"/>
                <a:sym typeface="Gill Sans"/>
              </a:defRPr>
            </a:lvl5pPr>
            <a:lvl6pPr lvl="5">
              <a:buNone/>
              <a:defRPr sz="1300">
                <a:solidFill>
                  <a:schemeClr val="dk2"/>
                </a:solidFill>
                <a:latin typeface="Gill Sans"/>
                <a:ea typeface="Gill Sans"/>
                <a:cs typeface="Gill Sans"/>
                <a:sym typeface="Gill Sans"/>
              </a:defRPr>
            </a:lvl6pPr>
            <a:lvl7pPr lvl="6">
              <a:buNone/>
              <a:defRPr sz="1300">
                <a:solidFill>
                  <a:schemeClr val="dk2"/>
                </a:solidFill>
                <a:latin typeface="Gill Sans"/>
                <a:ea typeface="Gill Sans"/>
                <a:cs typeface="Gill Sans"/>
                <a:sym typeface="Gill Sans"/>
              </a:defRPr>
            </a:lvl7pPr>
            <a:lvl8pPr lvl="7">
              <a:buNone/>
              <a:defRPr sz="1300">
                <a:solidFill>
                  <a:schemeClr val="dk2"/>
                </a:solidFill>
                <a:latin typeface="Gill Sans"/>
                <a:ea typeface="Gill Sans"/>
                <a:cs typeface="Gill Sans"/>
                <a:sym typeface="Gill Sans"/>
              </a:defRPr>
            </a:lvl8pPr>
            <a:lvl9pPr lvl="8">
              <a:buNone/>
              <a:defRPr sz="1300">
                <a:solidFill>
                  <a:schemeClr val="dk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pact slide">
  <p:cSld name="CUSTOM_1">
    <p:bg>
      <p:bgPr>
        <a:solidFill>
          <a:schemeClr val="lt1"/>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0" y="1513575"/>
            <a:ext cx="9144000" cy="21165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4100"/>
              <a:buNone/>
              <a:defRPr sz="4100">
                <a:solidFill>
                  <a:schemeClr val="accent2"/>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
        <p:nvSpPr>
          <p:cNvPr id="60" name="Google Shape;60;p1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accent2"/>
                </a:solidFill>
                <a:latin typeface="Gill Sans"/>
                <a:ea typeface="Gill Sans"/>
                <a:cs typeface="Gill Sans"/>
                <a:sym typeface="Gill Sans"/>
              </a:defRPr>
            </a:lvl1pPr>
            <a:lvl2pPr lvl="1">
              <a:buNone/>
              <a:defRPr sz="1300">
                <a:solidFill>
                  <a:schemeClr val="accent2"/>
                </a:solidFill>
                <a:latin typeface="Gill Sans"/>
                <a:ea typeface="Gill Sans"/>
                <a:cs typeface="Gill Sans"/>
                <a:sym typeface="Gill Sans"/>
              </a:defRPr>
            </a:lvl2pPr>
            <a:lvl3pPr lvl="2">
              <a:buNone/>
              <a:defRPr sz="1300">
                <a:solidFill>
                  <a:schemeClr val="accent2"/>
                </a:solidFill>
                <a:latin typeface="Gill Sans"/>
                <a:ea typeface="Gill Sans"/>
                <a:cs typeface="Gill Sans"/>
                <a:sym typeface="Gill Sans"/>
              </a:defRPr>
            </a:lvl3pPr>
            <a:lvl4pPr lvl="3">
              <a:buNone/>
              <a:defRPr sz="1300">
                <a:solidFill>
                  <a:schemeClr val="accent2"/>
                </a:solidFill>
                <a:latin typeface="Gill Sans"/>
                <a:ea typeface="Gill Sans"/>
                <a:cs typeface="Gill Sans"/>
                <a:sym typeface="Gill Sans"/>
              </a:defRPr>
            </a:lvl4pPr>
            <a:lvl5pPr lvl="4">
              <a:buNone/>
              <a:defRPr sz="1300">
                <a:solidFill>
                  <a:schemeClr val="accent2"/>
                </a:solidFill>
                <a:latin typeface="Gill Sans"/>
                <a:ea typeface="Gill Sans"/>
                <a:cs typeface="Gill Sans"/>
                <a:sym typeface="Gill Sans"/>
              </a:defRPr>
            </a:lvl5pPr>
            <a:lvl6pPr lvl="5">
              <a:buNone/>
              <a:defRPr sz="1300">
                <a:solidFill>
                  <a:schemeClr val="accent2"/>
                </a:solidFill>
                <a:latin typeface="Gill Sans"/>
                <a:ea typeface="Gill Sans"/>
                <a:cs typeface="Gill Sans"/>
                <a:sym typeface="Gill Sans"/>
              </a:defRPr>
            </a:lvl6pPr>
            <a:lvl7pPr lvl="6">
              <a:buNone/>
              <a:defRPr sz="1300">
                <a:solidFill>
                  <a:schemeClr val="accent2"/>
                </a:solidFill>
                <a:latin typeface="Gill Sans"/>
                <a:ea typeface="Gill Sans"/>
                <a:cs typeface="Gill Sans"/>
                <a:sym typeface="Gill Sans"/>
              </a:defRPr>
            </a:lvl7pPr>
            <a:lvl8pPr lvl="7">
              <a:buNone/>
              <a:defRPr sz="1300">
                <a:solidFill>
                  <a:schemeClr val="accent2"/>
                </a:solidFill>
                <a:latin typeface="Gill Sans"/>
                <a:ea typeface="Gill Sans"/>
                <a:cs typeface="Gill Sans"/>
                <a:sym typeface="Gill Sans"/>
              </a:defRPr>
            </a:lvl8pPr>
            <a:lvl9pPr lvl="8">
              <a:buNone/>
              <a:defRPr sz="13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slide">
  <p:cSld name="Custom Layout_1_1">
    <p:spTree>
      <p:nvGrpSpPr>
        <p:cNvPr id="1" name="Shape 61"/>
        <p:cNvGrpSpPr/>
        <p:nvPr/>
      </p:nvGrpSpPr>
      <p:grpSpPr>
        <a:xfrm>
          <a:off x="0" y="0"/>
          <a:ext cx="0" cy="0"/>
          <a:chOff x="0" y="0"/>
          <a:chExt cx="0" cy="0"/>
        </a:xfrm>
      </p:grpSpPr>
      <p:sp>
        <p:nvSpPr>
          <p:cNvPr id="62" name="Google Shape;62;p16"/>
          <p:cNvSpPr txBox="1">
            <a:spLocks noGrp="1"/>
          </p:cNvSpPr>
          <p:nvPr>
            <p:ph type="body" idx="1"/>
          </p:nvPr>
        </p:nvSpPr>
        <p:spPr>
          <a:xfrm>
            <a:off x="4208625" y="507125"/>
            <a:ext cx="4502400" cy="4192800"/>
          </a:xfrm>
          <a:prstGeom prst="rect">
            <a:avLst/>
          </a:prstGeom>
          <a:noFill/>
          <a:ln>
            <a:noFill/>
          </a:ln>
        </p:spPr>
        <p:txBody>
          <a:bodyPr spcFirstLastPara="1" wrap="square" lIns="68575" tIns="68575" rIns="68575" bIns="68575" anchor="ctr" anchorCtr="0">
            <a:normAutofit/>
          </a:bodyPr>
          <a:lstStyle>
            <a:lvl1pPr marL="457200" lvl="0" indent="-406400" rtl="0">
              <a:spcBef>
                <a:spcPts val="0"/>
              </a:spcBef>
              <a:spcAft>
                <a:spcPts val="0"/>
              </a:spcAft>
              <a:buClr>
                <a:schemeClr val="dk1"/>
              </a:buClr>
              <a:buSzPts val="2800"/>
              <a:buFont typeface="Gill Sans"/>
              <a:buChar char="•"/>
              <a:defRPr sz="2800">
                <a:solidFill>
                  <a:schemeClr val="dk1"/>
                </a:solidFill>
                <a:latin typeface="Gill Sans"/>
                <a:ea typeface="Gill Sans"/>
                <a:cs typeface="Gill Sans"/>
                <a:sym typeface="Gill Sans"/>
              </a:defRPr>
            </a:lvl1pPr>
            <a:lvl2pPr marL="914400" lvl="1" indent="-381000" rtl="0">
              <a:spcBef>
                <a:spcPts val="1000"/>
              </a:spcBef>
              <a:spcAft>
                <a:spcPts val="0"/>
              </a:spcAft>
              <a:buClr>
                <a:schemeClr val="dk1"/>
              </a:buClr>
              <a:buSzPts val="2400"/>
              <a:buFont typeface="Gill Sans"/>
              <a:buChar char="•"/>
              <a:defRPr sz="2400">
                <a:solidFill>
                  <a:schemeClr val="dk1"/>
                </a:solidFill>
                <a:latin typeface="Gill Sans"/>
                <a:ea typeface="Gill Sans"/>
                <a:cs typeface="Gill Sans"/>
                <a:sym typeface="Gill Sans"/>
              </a:defRPr>
            </a:lvl2pPr>
            <a:lvl3pPr marL="1371600" lvl="2" indent="-368300" rtl="0">
              <a:spcBef>
                <a:spcPts val="1000"/>
              </a:spcBef>
              <a:spcAft>
                <a:spcPts val="0"/>
              </a:spcAft>
              <a:buClr>
                <a:schemeClr val="dk1"/>
              </a:buClr>
              <a:buSzPts val="2200"/>
              <a:buFont typeface="Gill Sans"/>
              <a:buChar char="•"/>
              <a:defRPr sz="2200">
                <a:solidFill>
                  <a:schemeClr val="dk1"/>
                </a:solidFill>
                <a:latin typeface="Gill Sans"/>
                <a:ea typeface="Gill Sans"/>
                <a:cs typeface="Gill Sans"/>
                <a:sym typeface="Gill Sans"/>
              </a:defRPr>
            </a:lvl3pPr>
            <a:lvl4pPr marL="1828800" lvl="3" indent="-355600" rtl="0">
              <a:spcBef>
                <a:spcPts val="1000"/>
              </a:spcBef>
              <a:spcAft>
                <a:spcPts val="0"/>
              </a:spcAft>
              <a:buClr>
                <a:schemeClr val="dk1"/>
              </a:buClr>
              <a:buSzPts val="2000"/>
              <a:buFont typeface="Gill Sans"/>
              <a:buChar char="•"/>
              <a:defRPr sz="2000">
                <a:solidFill>
                  <a:schemeClr val="dk1"/>
                </a:solidFill>
                <a:latin typeface="Quattrocento Sans"/>
                <a:ea typeface="Quattrocento Sans"/>
                <a:cs typeface="Quattrocento Sans"/>
                <a:sym typeface="Quattrocento Sans"/>
              </a:defRPr>
            </a:lvl4pPr>
            <a:lvl5pPr marL="2286000" lvl="4"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1000"/>
              </a:spcBef>
              <a:spcAft>
                <a:spcPts val="100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endParaRPr/>
          </a:p>
        </p:txBody>
      </p:sp>
      <p:sp>
        <p:nvSpPr>
          <p:cNvPr id="63" name="Google Shape;63;p16"/>
          <p:cNvSpPr txBox="1">
            <a:spLocks noGrp="1"/>
          </p:cNvSpPr>
          <p:nvPr>
            <p:ph type="title"/>
          </p:nvPr>
        </p:nvSpPr>
        <p:spPr>
          <a:xfrm>
            <a:off x="0" y="0"/>
            <a:ext cx="3984900" cy="5143500"/>
          </a:xfrm>
          <a:prstGeom prst="rect">
            <a:avLst/>
          </a:prstGeom>
          <a:solidFill>
            <a:schemeClr val="lt1"/>
          </a:solidFill>
          <a:ln>
            <a:noFill/>
          </a:ln>
        </p:spPr>
        <p:txBody>
          <a:bodyPr spcFirstLastPara="1" wrap="square" lIns="91425" tIns="91425" rIns="91425" bIns="91425" anchor="ctr" anchorCtr="0">
            <a:normAutofit/>
          </a:bodyPr>
          <a:lstStyle>
            <a:lvl1pPr lvl="0" algn="ctr" rtl="0">
              <a:spcBef>
                <a:spcPts val="0"/>
              </a:spcBef>
              <a:spcAft>
                <a:spcPts val="0"/>
              </a:spcAft>
              <a:buClr>
                <a:schemeClr val="accent1"/>
              </a:buClr>
              <a:buSzPts val="5600"/>
              <a:buNone/>
              <a:defRPr sz="5600">
                <a:solidFill>
                  <a:schemeClr val="accent1"/>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
        <p:nvSpPr>
          <p:cNvPr id="64" name="Google Shape;64;p1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latin typeface="Gill Sans"/>
                <a:ea typeface="Gill Sans"/>
                <a:cs typeface="Gill Sans"/>
                <a:sym typeface="Gill Sans"/>
              </a:defRPr>
            </a:lvl1pPr>
            <a:lvl2pPr lvl="1">
              <a:buNone/>
              <a:defRPr sz="1300">
                <a:solidFill>
                  <a:schemeClr val="dk1"/>
                </a:solidFill>
                <a:latin typeface="Gill Sans"/>
                <a:ea typeface="Gill Sans"/>
                <a:cs typeface="Gill Sans"/>
                <a:sym typeface="Gill Sans"/>
              </a:defRPr>
            </a:lvl2pPr>
            <a:lvl3pPr lvl="2">
              <a:buNone/>
              <a:defRPr sz="1300">
                <a:solidFill>
                  <a:schemeClr val="dk1"/>
                </a:solidFill>
                <a:latin typeface="Gill Sans"/>
                <a:ea typeface="Gill Sans"/>
                <a:cs typeface="Gill Sans"/>
                <a:sym typeface="Gill Sans"/>
              </a:defRPr>
            </a:lvl3pPr>
            <a:lvl4pPr lvl="3">
              <a:buNone/>
              <a:defRPr sz="1300">
                <a:solidFill>
                  <a:schemeClr val="dk1"/>
                </a:solidFill>
                <a:latin typeface="Gill Sans"/>
                <a:ea typeface="Gill Sans"/>
                <a:cs typeface="Gill Sans"/>
                <a:sym typeface="Gill Sans"/>
              </a:defRPr>
            </a:lvl4pPr>
            <a:lvl5pPr lvl="4">
              <a:buNone/>
              <a:defRPr sz="1300">
                <a:solidFill>
                  <a:schemeClr val="dk1"/>
                </a:solidFill>
                <a:latin typeface="Gill Sans"/>
                <a:ea typeface="Gill Sans"/>
                <a:cs typeface="Gill Sans"/>
                <a:sym typeface="Gill Sans"/>
              </a:defRPr>
            </a:lvl5pPr>
            <a:lvl6pPr lvl="5">
              <a:buNone/>
              <a:defRPr sz="1300">
                <a:solidFill>
                  <a:schemeClr val="dk1"/>
                </a:solidFill>
                <a:latin typeface="Gill Sans"/>
                <a:ea typeface="Gill Sans"/>
                <a:cs typeface="Gill Sans"/>
                <a:sym typeface="Gill Sans"/>
              </a:defRPr>
            </a:lvl6pPr>
            <a:lvl7pPr lvl="6">
              <a:buNone/>
              <a:defRPr sz="1300">
                <a:solidFill>
                  <a:schemeClr val="dk1"/>
                </a:solidFill>
                <a:latin typeface="Gill Sans"/>
                <a:ea typeface="Gill Sans"/>
                <a:cs typeface="Gill Sans"/>
                <a:sym typeface="Gill Sans"/>
              </a:defRPr>
            </a:lvl7pPr>
            <a:lvl8pPr lvl="7">
              <a:buNone/>
              <a:defRPr sz="1300">
                <a:solidFill>
                  <a:schemeClr val="dk1"/>
                </a:solidFill>
                <a:latin typeface="Gill Sans"/>
                <a:ea typeface="Gill Sans"/>
                <a:cs typeface="Gill Sans"/>
                <a:sym typeface="Gill Sans"/>
              </a:defRPr>
            </a:lvl8pPr>
            <a:lvl9pPr lvl="8">
              <a:buNone/>
              <a:defRPr sz="1300">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2">
    <p:spTree>
      <p:nvGrpSpPr>
        <p:cNvPr id="1" name="Shape 65"/>
        <p:cNvGrpSpPr/>
        <p:nvPr/>
      </p:nvGrpSpPr>
      <p:grpSpPr>
        <a:xfrm>
          <a:off x="0" y="0"/>
          <a:ext cx="0" cy="0"/>
          <a:chOff x="0" y="0"/>
          <a:chExt cx="0" cy="0"/>
        </a:xfrm>
      </p:grpSpPr>
      <p:sp>
        <p:nvSpPr>
          <p:cNvPr id="66" name="Google Shape;66;p17"/>
          <p:cNvSpPr/>
          <p:nvPr/>
        </p:nvSpPr>
        <p:spPr>
          <a:xfrm>
            <a:off x="1" y="0"/>
            <a:ext cx="9144000" cy="25683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7" name="Google Shape;67;p17"/>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7"/>
          <p:cNvSpPr txBox="1">
            <a:spLocks noGrp="1"/>
          </p:cNvSpPr>
          <p:nvPr>
            <p:ph type="title"/>
          </p:nvPr>
        </p:nvSpPr>
        <p:spPr>
          <a:xfrm>
            <a:off x="523088" y="629213"/>
            <a:ext cx="3589800" cy="1309800"/>
          </a:xfrm>
          <a:prstGeom prst="rect">
            <a:avLst/>
          </a:prstGeom>
          <a:noFill/>
          <a:ln>
            <a:noFill/>
          </a:ln>
        </p:spPr>
        <p:txBody>
          <a:bodyPr spcFirstLastPara="1" wrap="square" lIns="68575" tIns="68575" rIns="68575" bIns="68575" anchor="ctr" anchorCtr="0">
            <a:noAutofit/>
          </a:bodyPr>
          <a:lstStyle>
            <a:lvl1pPr lvl="0" rtl="0">
              <a:spcBef>
                <a:spcPts val="0"/>
              </a:spcBef>
              <a:spcAft>
                <a:spcPts val="0"/>
              </a:spcAft>
              <a:buClr>
                <a:schemeClr val="accent3"/>
              </a:buClr>
              <a:buSzPts val="3600"/>
              <a:buFont typeface="Abril Fatface"/>
              <a:buNone/>
              <a:defRPr sz="3600">
                <a:solidFill>
                  <a:schemeClr val="accent3"/>
                </a:solidFill>
                <a:latin typeface="Abril Fatface"/>
                <a:ea typeface="Abril Fatface"/>
                <a:cs typeface="Abril Fatface"/>
                <a:sym typeface="Abril Fatface"/>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
        <p:nvSpPr>
          <p:cNvPr id="69" name="Google Shape;69;p17"/>
          <p:cNvSpPr txBox="1">
            <a:spLocks noGrp="1"/>
          </p:cNvSpPr>
          <p:nvPr>
            <p:ph type="subTitle" idx="1"/>
          </p:nvPr>
        </p:nvSpPr>
        <p:spPr>
          <a:xfrm>
            <a:off x="5386556" y="667125"/>
            <a:ext cx="3066900" cy="1233900"/>
          </a:xfrm>
          <a:prstGeom prst="rect">
            <a:avLst/>
          </a:prstGeom>
          <a:noFill/>
          <a:ln>
            <a:noFill/>
          </a:ln>
        </p:spPr>
        <p:txBody>
          <a:bodyPr spcFirstLastPara="1" wrap="square" lIns="68575" tIns="68575" rIns="68575" bIns="68575" anchor="ctr" anchorCtr="0">
            <a:noAutofit/>
          </a:bodyPr>
          <a:lstStyle>
            <a:lvl1pPr lvl="0" rtl="0">
              <a:spcBef>
                <a:spcPts val="0"/>
              </a:spcBef>
              <a:spcAft>
                <a:spcPts val="0"/>
              </a:spcAft>
              <a:buClr>
                <a:schemeClr val="accent1"/>
              </a:buClr>
              <a:buSzPts val="2400"/>
              <a:buFont typeface="Gill Sans"/>
              <a:buNone/>
              <a:defRPr sz="2400">
                <a:solidFill>
                  <a:schemeClr val="accent1"/>
                </a:solidFill>
                <a:latin typeface="Gill Sans"/>
                <a:ea typeface="Gill Sans"/>
                <a:cs typeface="Gill Sans"/>
                <a:sym typeface="Gill Sans"/>
              </a:defRPr>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70" name="Google Shape;70;p17"/>
          <p:cNvSpPr txBox="1">
            <a:spLocks noGrp="1"/>
          </p:cNvSpPr>
          <p:nvPr>
            <p:ph type="body" idx="2"/>
          </p:nvPr>
        </p:nvSpPr>
        <p:spPr>
          <a:xfrm>
            <a:off x="433200" y="2671325"/>
            <a:ext cx="8277600" cy="2028600"/>
          </a:xfrm>
          <a:prstGeom prst="rect">
            <a:avLst/>
          </a:prstGeom>
          <a:noFill/>
          <a:ln>
            <a:noFill/>
          </a:ln>
        </p:spPr>
        <p:txBody>
          <a:bodyPr spcFirstLastPara="1" wrap="square" lIns="68575" tIns="68575" rIns="68575" bIns="68575" anchor="t" anchorCtr="0">
            <a:normAutofit/>
          </a:bodyPr>
          <a:lstStyle>
            <a:lvl1pPr marL="457200" lvl="0" indent="-381000" rtl="0">
              <a:spcBef>
                <a:spcPts val="0"/>
              </a:spcBef>
              <a:spcAft>
                <a:spcPts val="0"/>
              </a:spcAft>
              <a:buClr>
                <a:schemeClr val="dk1"/>
              </a:buClr>
              <a:buSzPts val="2400"/>
              <a:buFont typeface="Gill Sans"/>
              <a:buChar char="•"/>
              <a:defRPr sz="2400">
                <a:solidFill>
                  <a:schemeClr val="dk1"/>
                </a:solidFill>
                <a:latin typeface="Gill Sans"/>
                <a:ea typeface="Gill Sans"/>
                <a:cs typeface="Gill Sans"/>
                <a:sym typeface="Gill Sans"/>
              </a:defRPr>
            </a:lvl1pPr>
            <a:lvl2pPr marL="914400" lvl="1" indent="-368300" rtl="0">
              <a:spcBef>
                <a:spcPts val="0"/>
              </a:spcBef>
              <a:spcAft>
                <a:spcPts val="0"/>
              </a:spcAft>
              <a:buClr>
                <a:schemeClr val="dk1"/>
              </a:buClr>
              <a:buSzPts val="2200"/>
              <a:buFont typeface="Gill Sans"/>
              <a:buChar char="•"/>
              <a:defRPr sz="2200">
                <a:solidFill>
                  <a:schemeClr val="dk1"/>
                </a:solidFill>
                <a:latin typeface="Gill Sans"/>
                <a:ea typeface="Gill Sans"/>
                <a:cs typeface="Gill Sans"/>
                <a:sym typeface="Gill Sans"/>
              </a:defRPr>
            </a:lvl2pPr>
            <a:lvl3pPr marL="1371600" lvl="2" indent="-355600" rtl="0">
              <a:spcBef>
                <a:spcPts val="0"/>
              </a:spcBef>
              <a:spcAft>
                <a:spcPts val="0"/>
              </a:spcAft>
              <a:buClr>
                <a:schemeClr val="dk1"/>
              </a:buClr>
              <a:buSzPts val="2000"/>
              <a:buFont typeface="Gill Sans"/>
              <a:buChar char="•"/>
              <a:defRPr sz="2000">
                <a:solidFill>
                  <a:schemeClr val="dk1"/>
                </a:solidFill>
                <a:latin typeface="Gill Sans"/>
                <a:ea typeface="Gill Sans"/>
                <a:cs typeface="Gill Sans"/>
                <a:sym typeface="Gill Sans"/>
              </a:defRPr>
            </a:lvl3pPr>
            <a:lvl4pPr marL="1828800" lvl="3"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4pPr>
            <a:lvl5pPr marL="2286000" lvl="4"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ith body">
  <p:cSld name="Custom Layout_1">
    <p:spTree>
      <p:nvGrpSpPr>
        <p:cNvPr id="1" name="Shape 71"/>
        <p:cNvGrpSpPr/>
        <p:nvPr/>
      </p:nvGrpSpPr>
      <p:grpSpPr>
        <a:xfrm>
          <a:off x="0" y="0"/>
          <a:ext cx="0" cy="0"/>
          <a:chOff x="0" y="0"/>
          <a:chExt cx="0" cy="0"/>
        </a:xfrm>
      </p:grpSpPr>
      <p:sp>
        <p:nvSpPr>
          <p:cNvPr id="72" name="Google Shape;72;p18"/>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8"/>
          <p:cNvSpPr txBox="1">
            <a:spLocks noGrp="1"/>
          </p:cNvSpPr>
          <p:nvPr>
            <p:ph type="body" idx="1"/>
          </p:nvPr>
        </p:nvSpPr>
        <p:spPr>
          <a:xfrm>
            <a:off x="433200" y="1233850"/>
            <a:ext cx="8277600" cy="3466200"/>
          </a:xfrm>
          <a:prstGeom prst="rect">
            <a:avLst/>
          </a:prstGeom>
          <a:noFill/>
          <a:ln>
            <a:noFill/>
          </a:ln>
        </p:spPr>
        <p:txBody>
          <a:bodyPr spcFirstLastPara="1" wrap="square" lIns="68575" tIns="68575" rIns="68575" bIns="68575" anchor="t" anchorCtr="0">
            <a:normAutofit/>
          </a:bodyPr>
          <a:lstStyle>
            <a:lvl1pPr marL="457200" lvl="0" indent="-381000" rtl="0">
              <a:spcBef>
                <a:spcPts val="0"/>
              </a:spcBef>
              <a:spcAft>
                <a:spcPts val="0"/>
              </a:spcAft>
              <a:buClr>
                <a:schemeClr val="dk1"/>
              </a:buClr>
              <a:buSzPts val="2400"/>
              <a:buFont typeface="Gill Sans"/>
              <a:buChar char="•"/>
              <a:defRPr sz="2400">
                <a:solidFill>
                  <a:schemeClr val="dk1"/>
                </a:solidFill>
                <a:latin typeface="Gill Sans"/>
                <a:ea typeface="Gill Sans"/>
                <a:cs typeface="Gill Sans"/>
                <a:sym typeface="Gill Sans"/>
              </a:defRPr>
            </a:lvl1pPr>
            <a:lvl2pPr marL="914400" lvl="1" indent="-368300" rtl="0">
              <a:spcBef>
                <a:spcPts val="1000"/>
              </a:spcBef>
              <a:spcAft>
                <a:spcPts val="0"/>
              </a:spcAft>
              <a:buClr>
                <a:schemeClr val="dk1"/>
              </a:buClr>
              <a:buSzPts val="2200"/>
              <a:buFont typeface="Gill Sans"/>
              <a:buChar char="•"/>
              <a:defRPr sz="2200">
                <a:solidFill>
                  <a:schemeClr val="dk1"/>
                </a:solidFill>
                <a:latin typeface="Gill Sans"/>
                <a:ea typeface="Gill Sans"/>
                <a:cs typeface="Gill Sans"/>
                <a:sym typeface="Gill Sans"/>
              </a:defRPr>
            </a:lvl2pPr>
            <a:lvl3pPr marL="1371600" lvl="2" indent="-355600" rtl="0">
              <a:spcBef>
                <a:spcPts val="1000"/>
              </a:spcBef>
              <a:spcAft>
                <a:spcPts val="0"/>
              </a:spcAft>
              <a:buClr>
                <a:schemeClr val="dk1"/>
              </a:buClr>
              <a:buSzPts val="2000"/>
              <a:buFont typeface="Gill Sans"/>
              <a:buChar char="•"/>
              <a:defRPr sz="2000">
                <a:solidFill>
                  <a:schemeClr val="dk1"/>
                </a:solidFill>
                <a:latin typeface="Gill Sans"/>
                <a:ea typeface="Gill Sans"/>
                <a:cs typeface="Gill Sans"/>
                <a:sym typeface="Gill Sans"/>
              </a:defRPr>
            </a:lvl3pPr>
            <a:lvl4pPr marL="1828800" lvl="3"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4pPr>
            <a:lvl5pPr marL="2286000" lvl="4"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1000"/>
              </a:spcBef>
              <a:spcAft>
                <a:spcPts val="100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endParaRPr/>
          </a:p>
        </p:txBody>
      </p:sp>
      <p:sp>
        <p:nvSpPr>
          <p:cNvPr id="74" name="Google Shape;74;p18"/>
          <p:cNvSpPr txBox="1">
            <a:spLocks noGrp="1"/>
          </p:cNvSpPr>
          <p:nvPr>
            <p:ph type="title"/>
          </p:nvPr>
        </p:nvSpPr>
        <p:spPr>
          <a:xfrm>
            <a:off x="0" y="0"/>
            <a:ext cx="9144000" cy="997800"/>
          </a:xfrm>
          <a:prstGeom prst="rect">
            <a:avLst/>
          </a:prstGeom>
          <a:solidFill>
            <a:schemeClr val="lt1"/>
          </a:solidFill>
          <a:ln>
            <a:noFill/>
          </a:ln>
        </p:spPr>
        <p:txBody>
          <a:bodyPr spcFirstLastPara="1" wrap="square" lIns="480050" tIns="34275" rIns="68575" bIns="34275" anchor="ctr" anchorCtr="0">
            <a:normAutofit/>
          </a:bodyPr>
          <a:lstStyle>
            <a:lvl1pPr lvl="0" rtl="0">
              <a:spcBef>
                <a:spcPts val="0"/>
              </a:spcBef>
              <a:spcAft>
                <a:spcPts val="0"/>
              </a:spcAft>
              <a:buClr>
                <a:schemeClr val="accent1"/>
              </a:buClr>
              <a:buSzPts val="4100"/>
              <a:buNone/>
              <a:defRPr sz="4100">
                <a:solidFill>
                  <a:schemeClr val="accent1"/>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9"/>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9"/>
          <p:cNvSpPr txBox="1">
            <a:spLocks noGrp="1"/>
          </p:cNvSpPr>
          <p:nvPr>
            <p:ph type="title"/>
          </p:nvPr>
        </p:nvSpPr>
        <p:spPr>
          <a:xfrm>
            <a:off x="0" y="0"/>
            <a:ext cx="9144000" cy="997800"/>
          </a:xfrm>
          <a:prstGeom prst="rect">
            <a:avLst/>
          </a:prstGeom>
          <a:solidFill>
            <a:schemeClr val="lt1"/>
          </a:solidFill>
          <a:ln>
            <a:noFill/>
          </a:ln>
        </p:spPr>
        <p:txBody>
          <a:bodyPr spcFirstLastPara="1" wrap="square" lIns="480050" tIns="34275" rIns="68575" bIns="34275" anchor="ctr" anchorCtr="0">
            <a:normAutofit/>
          </a:bodyPr>
          <a:lstStyle>
            <a:lvl1pPr lvl="0" rtl="0">
              <a:spcBef>
                <a:spcPts val="0"/>
              </a:spcBef>
              <a:spcAft>
                <a:spcPts val="0"/>
              </a:spcAft>
              <a:buClr>
                <a:schemeClr val="accent1"/>
              </a:buClr>
              <a:buSzPts val="4100"/>
              <a:buNone/>
              <a:defRPr sz="4100">
                <a:solidFill>
                  <a:schemeClr val="accent1"/>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items slide">
  <p:cSld name="CUSTOM_3">
    <p:spTree>
      <p:nvGrpSpPr>
        <p:cNvPr id="1" name="Shape 78"/>
        <p:cNvGrpSpPr/>
        <p:nvPr/>
      </p:nvGrpSpPr>
      <p:grpSpPr>
        <a:xfrm>
          <a:off x="0" y="0"/>
          <a:ext cx="0" cy="0"/>
          <a:chOff x="0" y="0"/>
          <a:chExt cx="0" cy="0"/>
        </a:xfrm>
      </p:grpSpPr>
      <p:sp>
        <p:nvSpPr>
          <p:cNvPr id="79" name="Google Shape;79;p20"/>
          <p:cNvSpPr txBox="1"/>
          <p:nvPr/>
        </p:nvSpPr>
        <p:spPr>
          <a:xfrm>
            <a:off x="6145389" y="7975"/>
            <a:ext cx="2998500" cy="51435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0">
                <a:solidFill>
                  <a:srgbClr val="FFFFFF"/>
                </a:solidFill>
                <a:latin typeface="Abril Fatface"/>
                <a:ea typeface="Abril Fatface"/>
                <a:cs typeface="Abril Fatface"/>
                <a:sym typeface="Abril Fatface"/>
              </a:rPr>
              <a:t>#</a:t>
            </a:r>
            <a:r>
              <a:rPr lang="en" sz="12500">
                <a:solidFill>
                  <a:srgbClr val="FFFFFF"/>
                </a:solidFill>
                <a:latin typeface="Abril Fatface"/>
                <a:ea typeface="Abril Fatface"/>
                <a:cs typeface="Abril Fatface"/>
                <a:sym typeface="Abril Fatface"/>
              </a:rPr>
              <a:t>3</a:t>
            </a:r>
            <a:endParaRPr sz="1100"/>
          </a:p>
        </p:txBody>
      </p:sp>
      <p:sp>
        <p:nvSpPr>
          <p:cNvPr id="80" name="Google Shape;80;p20"/>
          <p:cNvSpPr txBox="1"/>
          <p:nvPr/>
        </p:nvSpPr>
        <p:spPr>
          <a:xfrm>
            <a:off x="0" y="0"/>
            <a:ext cx="2970600" cy="51435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0">
                <a:solidFill>
                  <a:srgbClr val="FFFFFF"/>
                </a:solidFill>
                <a:latin typeface="Abril Fatface"/>
                <a:ea typeface="Abril Fatface"/>
                <a:cs typeface="Abril Fatface"/>
                <a:sym typeface="Abril Fatface"/>
              </a:rPr>
              <a:t>#</a:t>
            </a:r>
            <a:r>
              <a:rPr lang="en" sz="12500">
                <a:solidFill>
                  <a:srgbClr val="FFFFFF"/>
                </a:solidFill>
                <a:latin typeface="Abril Fatface"/>
                <a:ea typeface="Abril Fatface"/>
                <a:cs typeface="Abril Fatface"/>
                <a:sym typeface="Abril Fatface"/>
              </a:rPr>
              <a:t>1</a:t>
            </a:r>
            <a:endParaRPr sz="1100"/>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l"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p:txBody>
      </p:sp>
      <p:sp>
        <p:nvSpPr>
          <p:cNvPr id="81" name="Google Shape;81;p20"/>
          <p:cNvSpPr txBox="1"/>
          <p:nvPr/>
        </p:nvSpPr>
        <p:spPr>
          <a:xfrm>
            <a:off x="3055055" y="0"/>
            <a:ext cx="2998500" cy="51435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0">
                <a:solidFill>
                  <a:srgbClr val="FFFFFF"/>
                </a:solidFill>
                <a:latin typeface="Abril Fatface"/>
                <a:ea typeface="Abril Fatface"/>
                <a:cs typeface="Abril Fatface"/>
                <a:sym typeface="Abril Fatface"/>
              </a:rPr>
              <a:t>#</a:t>
            </a:r>
            <a:r>
              <a:rPr lang="en" sz="12500">
                <a:solidFill>
                  <a:srgbClr val="FFFFFF"/>
                </a:solidFill>
                <a:latin typeface="Abril Fatface"/>
                <a:ea typeface="Abril Fatface"/>
                <a:cs typeface="Abril Fatface"/>
                <a:sym typeface="Abril Fatface"/>
              </a:rPr>
              <a:t>2</a:t>
            </a:r>
            <a:endParaRPr sz="1100"/>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p:txBody>
      </p:sp>
      <p:sp>
        <p:nvSpPr>
          <p:cNvPr id="82" name="Google Shape;82;p20"/>
          <p:cNvSpPr txBox="1">
            <a:spLocks noGrp="1"/>
          </p:cNvSpPr>
          <p:nvPr>
            <p:ph type="subTitle" idx="1"/>
          </p:nvPr>
        </p:nvSpPr>
        <p:spPr>
          <a:xfrm>
            <a:off x="0" y="2014763"/>
            <a:ext cx="2970600" cy="11139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3000"/>
              <a:buFont typeface="Abril Fatface"/>
              <a:buNone/>
              <a:defRPr sz="3000">
                <a:solidFill>
                  <a:schemeClr val="accent2"/>
                </a:solidFill>
                <a:latin typeface="Abril Fatface"/>
                <a:ea typeface="Abril Fatface"/>
                <a:cs typeface="Abril Fatface"/>
                <a:sym typeface="Abril Fatface"/>
              </a:defRPr>
            </a:lvl1pPr>
            <a:lvl2pPr lvl="1"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9pPr>
          </a:lstStyle>
          <a:p>
            <a:endParaRPr/>
          </a:p>
        </p:txBody>
      </p:sp>
      <p:sp>
        <p:nvSpPr>
          <p:cNvPr id="83" name="Google Shape;83;p20"/>
          <p:cNvSpPr txBox="1">
            <a:spLocks noGrp="1"/>
          </p:cNvSpPr>
          <p:nvPr>
            <p:ph type="subTitle" idx="2"/>
          </p:nvPr>
        </p:nvSpPr>
        <p:spPr>
          <a:xfrm>
            <a:off x="3072694" y="2014763"/>
            <a:ext cx="2970600" cy="11139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3000"/>
              <a:buFont typeface="Abril Fatface"/>
              <a:buNone/>
              <a:defRPr sz="3000">
                <a:solidFill>
                  <a:schemeClr val="accent2"/>
                </a:solidFill>
                <a:latin typeface="Abril Fatface"/>
                <a:ea typeface="Abril Fatface"/>
                <a:cs typeface="Abril Fatface"/>
                <a:sym typeface="Abril Fatface"/>
              </a:defRPr>
            </a:lvl1pPr>
            <a:lvl2pPr lvl="1"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9pPr>
          </a:lstStyle>
          <a:p>
            <a:endParaRPr/>
          </a:p>
        </p:txBody>
      </p:sp>
      <p:sp>
        <p:nvSpPr>
          <p:cNvPr id="84" name="Google Shape;84;p20"/>
          <p:cNvSpPr txBox="1">
            <a:spLocks noGrp="1"/>
          </p:cNvSpPr>
          <p:nvPr>
            <p:ph type="subTitle" idx="3"/>
          </p:nvPr>
        </p:nvSpPr>
        <p:spPr>
          <a:xfrm>
            <a:off x="6152550" y="2014763"/>
            <a:ext cx="2970600" cy="11139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3000"/>
              <a:buFont typeface="Abril Fatface"/>
              <a:buNone/>
              <a:defRPr sz="3000">
                <a:solidFill>
                  <a:schemeClr val="accent2"/>
                </a:solidFill>
                <a:latin typeface="Abril Fatface"/>
                <a:ea typeface="Abril Fatface"/>
                <a:cs typeface="Abril Fatface"/>
                <a:sym typeface="Abril Fatface"/>
              </a:defRPr>
            </a:lvl1pPr>
            <a:lvl2pPr lvl="1"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9pPr>
          </a:lstStyle>
          <a:p>
            <a:endParaRPr/>
          </a:p>
        </p:txBody>
      </p:sp>
      <p:sp>
        <p:nvSpPr>
          <p:cNvPr id="85" name="Google Shape;85;p20"/>
          <p:cNvSpPr txBox="1">
            <a:spLocks noGrp="1"/>
          </p:cNvSpPr>
          <p:nvPr>
            <p:ph type="subTitle" idx="4"/>
          </p:nvPr>
        </p:nvSpPr>
        <p:spPr>
          <a:xfrm>
            <a:off x="3058631" y="3481913"/>
            <a:ext cx="2998500" cy="10302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1"/>
              </a:buClr>
              <a:buSzPts val="1800"/>
              <a:buFont typeface="Gill Sans"/>
              <a:buNone/>
              <a:defRPr sz="1800">
                <a:solidFill>
                  <a:schemeClr val="accent1"/>
                </a:solidFill>
                <a:latin typeface="Gill Sans"/>
                <a:ea typeface="Gill Sans"/>
                <a:cs typeface="Gill Sans"/>
                <a:sym typeface="Gill Sans"/>
              </a:defRPr>
            </a:lvl1pPr>
            <a:lvl2pPr lvl="1"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2pPr>
            <a:lvl3pPr lvl="2"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3pPr>
            <a:lvl4pPr lvl="3"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4pPr>
            <a:lvl5pPr lvl="4"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5pPr>
            <a:lvl6pPr lvl="5"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6pPr>
            <a:lvl7pPr lvl="6"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7pPr>
            <a:lvl8pPr lvl="7"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8pPr>
            <a:lvl9pPr lvl="8"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9pPr>
          </a:lstStyle>
          <a:p>
            <a:endParaRPr/>
          </a:p>
        </p:txBody>
      </p:sp>
      <p:sp>
        <p:nvSpPr>
          <p:cNvPr id="86" name="Google Shape;86;p20"/>
          <p:cNvSpPr txBox="1">
            <a:spLocks noGrp="1"/>
          </p:cNvSpPr>
          <p:nvPr>
            <p:ph type="subTitle" idx="5"/>
          </p:nvPr>
        </p:nvSpPr>
        <p:spPr>
          <a:xfrm>
            <a:off x="6145388" y="3481913"/>
            <a:ext cx="2998500" cy="10302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1"/>
              </a:buClr>
              <a:buSzPts val="1800"/>
              <a:buFont typeface="Gill Sans"/>
              <a:buNone/>
              <a:defRPr sz="1800">
                <a:solidFill>
                  <a:schemeClr val="accent1"/>
                </a:solidFill>
                <a:latin typeface="Gill Sans"/>
                <a:ea typeface="Gill Sans"/>
                <a:cs typeface="Gill Sans"/>
                <a:sym typeface="Gill Sans"/>
              </a:defRPr>
            </a:lvl1pPr>
            <a:lvl2pPr lvl="1"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2pPr>
            <a:lvl3pPr lvl="2"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3pPr>
            <a:lvl4pPr lvl="3"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4pPr>
            <a:lvl5pPr lvl="4"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5pPr>
            <a:lvl6pPr lvl="5"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6pPr>
            <a:lvl7pPr lvl="6"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7pPr>
            <a:lvl8pPr lvl="7"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8pPr>
            <a:lvl9pPr lvl="8"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9pPr>
          </a:lstStyle>
          <a:p>
            <a:endParaRPr/>
          </a:p>
        </p:txBody>
      </p:sp>
      <p:sp>
        <p:nvSpPr>
          <p:cNvPr id="87" name="Google Shape;87;p20"/>
          <p:cNvSpPr txBox="1">
            <a:spLocks noGrp="1"/>
          </p:cNvSpPr>
          <p:nvPr>
            <p:ph type="subTitle" idx="6"/>
          </p:nvPr>
        </p:nvSpPr>
        <p:spPr>
          <a:xfrm>
            <a:off x="0" y="3481913"/>
            <a:ext cx="2998500" cy="10302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1"/>
              </a:buClr>
              <a:buSzPts val="1800"/>
              <a:buFont typeface="Gill Sans"/>
              <a:buNone/>
              <a:defRPr sz="1800">
                <a:solidFill>
                  <a:schemeClr val="accent1"/>
                </a:solidFill>
                <a:latin typeface="Gill Sans"/>
                <a:ea typeface="Gill Sans"/>
                <a:cs typeface="Gill Sans"/>
                <a:sym typeface="Gill Sans"/>
              </a:defRPr>
            </a:lvl1pPr>
            <a:lvl2pPr lvl="1"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2pPr>
            <a:lvl3pPr lvl="2"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3pPr>
            <a:lvl4pPr lvl="3"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4pPr>
            <a:lvl5pPr lvl="4"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5pPr>
            <a:lvl6pPr lvl="5"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6pPr>
            <a:lvl7pPr lvl="6"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7pPr>
            <a:lvl8pPr lvl="7"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8pPr>
            <a:lvl9pPr lvl="8"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9pPr>
          </a:lstStyle>
          <a:p>
            <a:endParaRPr/>
          </a:p>
        </p:txBody>
      </p:sp>
      <p:sp>
        <p:nvSpPr>
          <p:cNvPr id="88" name="Google Shape;88;p2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accent2"/>
                </a:solidFill>
                <a:latin typeface="Abril Fatface"/>
                <a:ea typeface="Abril Fatface"/>
                <a:cs typeface="Abril Fatface"/>
                <a:sym typeface="Abril Fatface"/>
              </a:defRPr>
            </a:lvl1pPr>
            <a:lvl2pPr lvl="1">
              <a:buNone/>
              <a:defRPr sz="1300">
                <a:solidFill>
                  <a:schemeClr val="accent2"/>
                </a:solidFill>
                <a:latin typeface="Abril Fatface"/>
                <a:ea typeface="Abril Fatface"/>
                <a:cs typeface="Abril Fatface"/>
                <a:sym typeface="Abril Fatface"/>
              </a:defRPr>
            </a:lvl2pPr>
            <a:lvl3pPr lvl="2">
              <a:buNone/>
              <a:defRPr sz="1300">
                <a:solidFill>
                  <a:schemeClr val="accent2"/>
                </a:solidFill>
                <a:latin typeface="Abril Fatface"/>
                <a:ea typeface="Abril Fatface"/>
                <a:cs typeface="Abril Fatface"/>
                <a:sym typeface="Abril Fatface"/>
              </a:defRPr>
            </a:lvl3pPr>
            <a:lvl4pPr lvl="3">
              <a:buNone/>
              <a:defRPr sz="1300">
                <a:solidFill>
                  <a:schemeClr val="accent2"/>
                </a:solidFill>
                <a:latin typeface="Abril Fatface"/>
                <a:ea typeface="Abril Fatface"/>
                <a:cs typeface="Abril Fatface"/>
                <a:sym typeface="Abril Fatface"/>
              </a:defRPr>
            </a:lvl4pPr>
            <a:lvl5pPr lvl="4">
              <a:buNone/>
              <a:defRPr sz="1300">
                <a:solidFill>
                  <a:schemeClr val="accent2"/>
                </a:solidFill>
                <a:latin typeface="Abril Fatface"/>
                <a:ea typeface="Abril Fatface"/>
                <a:cs typeface="Abril Fatface"/>
                <a:sym typeface="Abril Fatface"/>
              </a:defRPr>
            </a:lvl5pPr>
            <a:lvl6pPr lvl="5">
              <a:buNone/>
              <a:defRPr sz="1300">
                <a:solidFill>
                  <a:schemeClr val="accent2"/>
                </a:solidFill>
                <a:latin typeface="Abril Fatface"/>
                <a:ea typeface="Abril Fatface"/>
                <a:cs typeface="Abril Fatface"/>
                <a:sym typeface="Abril Fatface"/>
              </a:defRPr>
            </a:lvl6pPr>
            <a:lvl7pPr lvl="6">
              <a:buNone/>
              <a:defRPr sz="1300">
                <a:solidFill>
                  <a:schemeClr val="accent2"/>
                </a:solidFill>
                <a:latin typeface="Abril Fatface"/>
                <a:ea typeface="Abril Fatface"/>
                <a:cs typeface="Abril Fatface"/>
                <a:sym typeface="Abril Fatface"/>
              </a:defRPr>
            </a:lvl7pPr>
            <a:lvl8pPr lvl="7">
              <a:buNone/>
              <a:defRPr sz="1300">
                <a:solidFill>
                  <a:schemeClr val="accent2"/>
                </a:solidFill>
                <a:latin typeface="Abril Fatface"/>
                <a:ea typeface="Abril Fatface"/>
                <a:cs typeface="Abril Fatface"/>
                <a:sym typeface="Abril Fatface"/>
              </a:defRPr>
            </a:lvl8pPr>
            <a:lvl9pPr lvl="8">
              <a:buNone/>
              <a:defRPr sz="1300">
                <a:solidFill>
                  <a:schemeClr val="accent2"/>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89"/>
        <p:cNvGrpSpPr/>
        <p:nvPr/>
      </p:nvGrpSpPr>
      <p:grpSpPr>
        <a:xfrm>
          <a:off x="0" y="0"/>
          <a:ext cx="0" cy="0"/>
          <a:chOff x="0" y="0"/>
          <a:chExt cx="0" cy="0"/>
        </a:xfrm>
      </p:grpSpPr>
      <p:sp>
        <p:nvSpPr>
          <p:cNvPr id="90" name="Google Shape;90;p2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1">
  <p:cSld name="CUSTOM_6">
    <p:spTree>
      <p:nvGrpSpPr>
        <p:cNvPr id="1" name="Shape 91"/>
        <p:cNvGrpSpPr/>
        <p:nvPr/>
      </p:nvGrpSpPr>
      <p:grpSpPr>
        <a:xfrm>
          <a:off x="0" y="0"/>
          <a:ext cx="0" cy="0"/>
          <a:chOff x="0" y="0"/>
          <a:chExt cx="0" cy="0"/>
        </a:xfrm>
      </p:grpSpPr>
      <p:sp>
        <p:nvSpPr>
          <p:cNvPr id="92" name="Google Shape;92;p2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tx1"/>
                </a:solidFill>
                <a:latin typeface="Arial"/>
                <a:ea typeface="Arial"/>
                <a:cs typeface="Arial"/>
                <a:sym typeface="Arial"/>
              </a:defRPr>
            </a:lvl1pPr>
            <a:lvl2pPr lvl="1">
              <a:buNone/>
              <a:defRPr sz="1300">
                <a:solidFill>
                  <a:schemeClr val="tx1"/>
                </a:solidFill>
                <a:latin typeface="Arial"/>
                <a:ea typeface="Arial"/>
                <a:cs typeface="Arial"/>
                <a:sym typeface="Arial"/>
              </a:defRPr>
            </a:lvl2pPr>
            <a:lvl3pPr lvl="2">
              <a:buNone/>
              <a:defRPr sz="1300">
                <a:solidFill>
                  <a:schemeClr val="tx1"/>
                </a:solidFill>
                <a:latin typeface="Arial"/>
                <a:ea typeface="Arial"/>
                <a:cs typeface="Arial"/>
                <a:sym typeface="Arial"/>
              </a:defRPr>
            </a:lvl3pPr>
            <a:lvl4pPr lvl="3">
              <a:buNone/>
              <a:defRPr sz="1300">
                <a:solidFill>
                  <a:schemeClr val="tx1"/>
                </a:solidFill>
                <a:latin typeface="Arial"/>
                <a:ea typeface="Arial"/>
                <a:cs typeface="Arial"/>
                <a:sym typeface="Arial"/>
              </a:defRPr>
            </a:lvl4pPr>
            <a:lvl5pPr lvl="4">
              <a:buNone/>
              <a:defRPr sz="1300">
                <a:solidFill>
                  <a:schemeClr val="tx1"/>
                </a:solidFill>
                <a:latin typeface="Arial"/>
                <a:ea typeface="Arial"/>
                <a:cs typeface="Arial"/>
                <a:sym typeface="Arial"/>
              </a:defRPr>
            </a:lvl5pPr>
            <a:lvl6pPr lvl="5">
              <a:buNone/>
              <a:defRPr sz="1300">
                <a:solidFill>
                  <a:schemeClr val="tx1"/>
                </a:solidFill>
                <a:latin typeface="Arial"/>
                <a:ea typeface="Arial"/>
                <a:cs typeface="Arial"/>
                <a:sym typeface="Arial"/>
              </a:defRPr>
            </a:lvl6pPr>
            <a:lvl7pPr lvl="6">
              <a:buNone/>
              <a:defRPr sz="1300">
                <a:solidFill>
                  <a:schemeClr val="tx1"/>
                </a:solidFill>
                <a:latin typeface="Arial"/>
                <a:ea typeface="Arial"/>
                <a:cs typeface="Arial"/>
                <a:sym typeface="Arial"/>
              </a:defRPr>
            </a:lvl7pPr>
            <a:lvl8pPr lvl="7">
              <a:buNone/>
              <a:defRPr sz="1300">
                <a:solidFill>
                  <a:schemeClr val="tx1"/>
                </a:solidFill>
                <a:latin typeface="Arial"/>
                <a:ea typeface="Arial"/>
                <a:cs typeface="Arial"/>
                <a:sym typeface="Arial"/>
              </a:defRPr>
            </a:lvl8pPr>
            <a:lvl9pPr lvl="8">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ption 1">
  <p:cSld name="SECTION_HEADER_2">
    <p:spTree>
      <p:nvGrpSpPr>
        <p:cNvPr id="1" name="Shape 97"/>
        <p:cNvGrpSpPr/>
        <p:nvPr/>
      </p:nvGrpSpPr>
      <p:grpSpPr>
        <a:xfrm>
          <a:off x="0" y="0"/>
          <a:ext cx="0" cy="0"/>
          <a:chOff x="0" y="0"/>
          <a:chExt cx="0" cy="0"/>
        </a:xfrm>
      </p:grpSpPr>
      <p:sp>
        <p:nvSpPr>
          <p:cNvPr id="98" name="Google Shape;98;p24"/>
          <p:cNvSpPr/>
          <p:nvPr/>
        </p:nvSpPr>
        <p:spPr>
          <a:xfrm>
            <a:off x="-7550" y="-30225"/>
            <a:ext cx="9144000" cy="2796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24"/>
          <p:cNvPicPr preferRelativeResize="0"/>
          <p:nvPr/>
        </p:nvPicPr>
        <p:blipFill rotWithShape="1">
          <a:blip r:embed="rId2">
            <a:alphaModFix amt="19000"/>
          </a:blip>
          <a:srcRect l="-882" t="11621" r="-506" b="34021"/>
          <a:stretch/>
        </p:blipFill>
        <p:spPr>
          <a:xfrm>
            <a:off x="-80375" y="-30225"/>
            <a:ext cx="9274623" cy="2795999"/>
          </a:xfrm>
          <a:prstGeom prst="rect">
            <a:avLst/>
          </a:prstGeom>
          <a:noFill/>
          <a:ln>
            <a:noFill/>
          </a:ln>
        </p:spPr>
      </p:pic>
      <p:sp>
        <p:nvSpPr>
          <p:cNvPr id="100" name="Google Shape;100;p24"/>
          <p:cNvSpPr txBox="1">
            <a:spLocks noGrp="1"/>
          </p:cNvSpPr>
          <p:nvPr>
            <p:ph type="title"/>
          </p:nvPr>
        </p:nvSpPr>
        <p:spPr>
          <a:xfrm>
            <a:off x="466825" y="1306275"/>
            <a:ext cx="8263500" cy="1459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600"/>
              <a:buFont typeface="Roboto Light"/>
              <a:buNone/>
              <a:defRPr sz="4600" b="0">
                <a:solidFill>
                  <a:schemeClr val="lt1"/>
                </a:solidFill>
                <a:latin typeface="Roboto Light"/>
                <a:ea typeface="Roboto Light"/>
                <a:cs typeface="Roboto Light"/>
                <a:sym typeface="Roboto Ligh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01" name="Google Shape;1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2" name="Google Shape;102;p24"/>
          <p:cNvPicPr preferRelativeResize="0"/>
          <p:nvPr/>
        </p:nvPicPr>
        <p:blipFill rotWithShape="1">
          <a:blip r:embed="rId3">
            <a:alphaModFix/>
          </a:blip>
          <a:srcRect t="9800" b="9800"/>
          <a:stretch/>
        </p:blipFill>
        <p:spPr>
          <a:xfrm>
            <a:off x="1787348" y="756474"/>
            <a:ext cx="5569303" cy="549800"/>
          </a:xfrm>
          <a:prstGeom prst="rect">
            <a:avLst/>
          </a:prstGeom>
          <a:noFill/>
          <a:ln>
            <a:noFill/>
          </a:ln>
        </p:spPr>
      </p:pic>
      <p:sp>
        <p:nvSpPr>
          <p:cNvPr id="103" name="Google Shape;103;p24"/>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4" name="Google Shape;104;p24"/>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ption 1 3">
  <p:cSld name="SECTION_HEADER_2_3">
    <p:spTree>
      <p:nvGrpSpPr>
        <p:cNvPr id="1" name="Shape 105"/>
        <p:cNvGrpSpPr/>
        <p:nvPr/>
      </p:nvGrpSpPr>
      <p:grpSpPr>
        <a:xfrm>
          <a:off x="0" y="0"/>
          <a:ext cx="0" cy="0"/>
          <a:chOff x="0" y="0"/>
          <a:chExt cx="0" cy="0"/>
        </a:xfrm>
      </p:grpSpPr>
      <p:sp>
        <p:nvSpPr>
          <p:cNvPr id="106" name="Google Shape;106;p25"/>
          <p:cNvSpPr/>
          <p:nvPr/>
        </p:nvSpPr>
        <p:spPr>
          <a:xfrm>
            <a:off x="-7550" y="-30225"/>
            <a:ext cx="9144000" cy="5223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25"/>
          <p:cNvPicPr preferRelativeResize="0"/>
          <p:nvPr/>
        </p:nvPicPr>
        <p:blipFill rotWithShape="1">
          <a:blip r:embed="rId2">
            <a:alphaModFix amt="19000"/>
          </a:blip>
          <a:srcRect l="-882" t="10361" r="-506" b="-850"/>
          <a:stretch/>
        </p:blipFill>
        <p:spPr>
          <a:xfrm>
            <a:off x="-38737" y="-30238"/>
            <a:ext cx="9274623" cy="5223026"/>
          </a:xfrm>
          <a:prstGeom prst="rect">
            <a:avLst/>
          </a:prstGeom>
          <a:noFill/>
          <a:ln>
            <a:noFill/>
          </a:ln>
        </p:spPr>
      </p:pic>
      <p:sp>
        <p:nvSpPr>
          <p:cNvPr id="108" name="Google Shape;108;p25"/>
          <p:cNvSpPr txBox="1">
            <a:spLocks noGrp="1"/>
          </p:cNvSpPr>
          <p:nvPr>
            <p:ph type="title"/>
          </p:nvPr>
        </p:nvSpPr>
        <p:spPr>
          <a:xfrm>
            <a:off x="466825" y="1306275"/>
            <a:ext cx="8263500" cy="1459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600"/>
              <a:buFont typeface="Roboto Light"/>
              <a:buNone/>
              <a:defRPr sz="4600" b="0">
                <a:solidFill>
                  <a:schemeClr val="lt1"/>
                </a:solidFill>
                <a:latin typeface="Roboto Light"/>
                <a:ea typeface="Roboto Light"/>
                <a:cs typeface="Roboto Light"/>
                <a:sym typeface="Roboto Ligh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09" name="Google Shape;10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0" name="Google Shape;110;p25"/>
          <p:cNvPicPr preferRelativeResize="0"/>
          <p:nvPr/>
        </p:nvPicPr>
        <p:blipFill rotWithShape="1">
          <a:blip r:embed="rId3">
            <a:alphaModFix/>
          </a:blip>
          <a:srcRect t="9800" b="9800"/>
          <a:stretch/>
        </p:blipFill>
        <p:spPr>
          <a:xfrm>
            <a:off x="1787348" y="756474"/>
            <a:ext cx="5569303" cy="549800"/>
          </a:xfrm>
          <a:prstGeom prst="rect">
            <a:avLst/>
          </a:prstGeom>
          <a:noFill/>
          <a:ln>
            <a:noFill/>
          </a:ln>
        </p:spPr>
      </p:pic>
      <p:sp>
        <p:nvSpPr>
          <p:cNvPr id="111" name="Google Shape;111;p25"/>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25"/>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ption 1 3 1">
  <p:cSld name="SECTION_HEADER_2_3_1">
    <p:spTree>
      <p:nvGrpSpPr>
        <p:cNvPr id="1" name="Shape 113"/>
        <p:cNvGrpSpPr/>
        <p:nvPr/>
      </p:nvGrpSpPr>
      <p:grpSpPr>
        <a:xfrm>
          <a:off x="0" y="0"/>
          <a:ext cx="0" cy="0"/>
          <a:chOff x="0" y="0"/>
          <a:chExt cx="0" cy="0"/>
        </a:xfrm>
      </p:grpSpPr>
      <p:sp>
        <p:nvSpPr>
          <p:cNvPr id="114" name="Google Shape;114;p26"/>
          <p:cNvSpPr/>
          <p:nvPr/>
        </p:nvSpPr>
        <p:spPr>
          <a:xfrm>
            <a:off x="-7550" y="-30225"/>
            <a:ext cx="9144000" cy="5223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6"/>
          <p:cNvPicPr preferRelativeResize="0"/>
          <p:nvPr/>
        </p:nvPicPr>
        <p:blipFill rotWithShape="1">
          <a:blip r:embed="rId2">
            <a:alphaModFix amt="19000"/>
          </a:blip>
          <a:srcRect l="-882" t="10361" r="-506" b="-850"/>
          <a:stretch/>
        </p:blipFill>
        <p:spPr>
          <a:xfrm>
            <a:off x="-38737" y="-30238"/>
            <a:ext cx="9274623" cy="5223026"/>
          </a:xfrm>
          <a:prstGeom prst="rect">
            <a:avLst/>
          </a:prstGeom>
          <a:noFill/>
          <a:ln>
            <a:noFill/>
          </a:ln>
        </p:spPr>
      </p:pic>
      <p:sp>
        <p:nvSpPr>
          <p:cNvPr id="116" name="Google Shape;11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26"/>
          <p:cNvSpPr txBox="1">
            <a:spLocks noGrp="1"/>
          </p:cNvSpPr>
          <p:nvPr>
            <p:ph type="title"/>
          </p:nvPr>
        </p:nvSpPr>
        <p:spPr>
          <a:xfrm>
            <a:off x="466825" y="1306275"/>
            <a:ext cx="8263500" cy="1459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600"/>
              <a:buFont typeface="Roboto Light"/>
              <a:buNone/>
              <a:defRPr sz="4600" b="0">
                <a:solidFill>
                  <a:schemeClr val="lt1"/>
                </a:solidFill>
                <a:latin typeface="Roboto Light"/>
                <a:ea typeface="Roboto Light"/>
                <a:cs typeface="Roboto Light"/>
                <a:sym typeface="Roboto Ligh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8" name="Google Shape;118;p26"/>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26"/>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pic>
        <p:nvPicPr>
          <p:cNvPr id="120" name="Google Shape;120;p26"/>
          <p:cNvPicPr preferRelativeResize="0"/>
          <p:nvPr/>
        </p:nvPicPr>
        <p:blipFill rotWithShape="1">
          <a:blip r:embed="rId3">
            <a:alphaModFix/>
          </a:blip>
          <a:srcRect t="9800" b="9800"/>
          <a:stretch/>
        </p:blipFill>
        <p:spPr>
          <a:xfrm>
            <a:off x="6623825" y="244002"/>
            <a:ext cx="2327053" cy="2297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ption 1 2">
  <p:cSld name="SECTION_HEADER_2_2">
    <p:spTree>
      <p:nvGrpSpPr>
        <p:cNvPr id="1" name="Shape 121"/>
        <p:cNvGrpSpPr/>
        <p:nvPr/>
      </p:nvGrpSpPr>
      <p:grpSpPr>
        <a:xfrm>
          <a:off x="0" y="0"/>
          <a:ext cx="0" cy="0"/>
          <a:chOff x="0" y="0"/>
          <a:chExt cx="0" cy="0"/>
        </a:xfrm>
      </p:grpSpPr>
      <p:sp>
        <p:nvSpPr>
          <p:cNvPr id="122" name="Google Shape;122;p27"/>
          <p:cNvSpPr/>
          <p:nvPr/>
        </p:nvSpPr>
        <p:spPr>
          <a:xfrm>
            <a:off x="-7550" y="-30225"/>
            <a:ext cx="9144000" cy="2796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7"/>
          <p:cNvPicPr preferRelativeResize="0"/>
          <p:nvPr/>
        </p:nvPicPr>
        <p:blipFill rotWithShape="1">
          <a:blip r:embed="rId2">
            <a:alphaModFix amt="19000"/>
          </a:blip>
          <a:srcRect l="-882" t="11621" r="-506" b="34021"/>
          <a:stretch/>
        </p:blipFill>
        <p:spPr>
          <a:xfrm>
            <a:off x="-80375" y="-30225"/>
            <a:ext cx="9274623" cy="2795999"/>
          </a:xfrm>
          <a:prstGeom prst="rect">
            <a:avLst/>
          </a:prstGeom>
          <a:noFill/>
          <a:ln>
            <a:noFill/>
          </a:ln>
        </p:spPr>
      </p:pic>
      <p:sp>
        <p:nvSpPr>
          <p:cNvPr id="124" name="Google Shape;124;p27"/>
          <p:cNvSpPr txBox="1">
            <a:spLocks noGrp="1"/>
          </p:cNvSpPr>
          <p:nvPr>
            <p:ph type="title"/>
          </p:nvPr>
        </p:nvSpPr>
        <p:spPr>
          <a:xfrm>
            <a:off x="466825" y="582800"/>
            <a:ext cx="8263500" cy="14595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125" name="Google Shape;1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27"/>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b="0">
                <a:solidFill>
                  <a:srgbClr val="00274C"/>
                </a:solidFill>
              </a:defRPr>
            </a:lvl1pPr>
            <a:lvl2pPr lvl="1"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2pPr>
            <a:lvl3pPr lvl="2"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3pPr>
            <a:lvl4pPr lvl="3"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4pPr>
            <a:lvl5pPr lvl="4"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5pPr>
            <a:lvl6pPr lvl="5"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6pPr>
            <a:lvl7pPr lvl="6"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7pPr>
            <a:lvl8pPr lvl="7"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8pPr>
            <a:lvl9pPr lvl="8"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9pPr>
          </a:lstStyle>
          <a:p>
            <a:endParaRPr/>
          </a:p>
        </p:txBody>
      </p:sp>
      <p:sp>
        <p:nvSpPr>
          <p:cNvPr id="127" name="Google Shape;127;p27"/>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pic>
        <p:nvPicPr>
          <p:cNvPr id="128" name="Google Shape;128;p27"/>
          <p:cNvPicPr preferRelativeResize="0"/>
          <p:nvPr/>
        </p:nvPicPr>
        <p:blipFill rotWithShape="1">
          <a:blip r:embed="rId3">
            <a:alphaModFix/>
          </a:blip>
          <a:srcRect t="9800" b="9800"/>
          <a:stretch/>
        </p:blipFill>
        <p:spPr>
          <a:xfrm>
            <a:off x="6623825" y="244002"/>
            <a:ext cx="2327053" cy="2297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ption 1 1">
  <p:cSld name="SECTION_HEADER_2_1">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66825" y="655700"/>
            <a:ext cx="8263500" cy="1153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00274C"/>
              </a:buClr>
              <a:buSzPts val="4600"/>
              <a:buFont typeface="Roboto Light"/>
              <a:buNone/>
              <a:defRPr sz="4600" b="0">
                <a:solidFill>
                  <a:srgbClr val="00274C"/>
                </a:solidFill>
                <a:latin typeface="Roboto Light"/>
                <a:ea typeface="Roboto Light"/>
                <a:cs typeface="Roboto Light"/>
                <a:sym typeface="Roboto Ligh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28"/>
          <p:cNvPicPr preferRelativeResize="0"/>
          <p:nvPr/>
        </p:nvPicPr>
        <p:blipFill rotWithShape="1">
          <a:blip r:embed="rId2">
            <a:alphaModFix/>
          </a:blip>
          <a:srcRect/>
          <a:stretch/>
        </p:blipFill>
        <p:spPr>
          <a:xfrm>
            <a:off x="6623825" y="244002"/>
            <a:ext cx="2327051" cy="229725"/>
          </a:xfrm>
          <a:prstGeom prst="rect">
            <a:avLst/>
          </a:prstGeom>
          <a:noFill/>
          <a:ln>
            <a:noFill/>
          </a:ln>
        </p:spPr>
      </p:pic>
      <p:sp>
        <p:nvSpPr>
          <p:cNvPr id="133" name="Google Shape;133;p28"/>
          <p:cNvSpPr txBox="1">
            <a:spLocks noGrp="1"/>
          </p:cNvSpPr>
          <p:nvPr>
            <p:ph type="title" idx="2"/>
          </p:nvPr>
        </p:nvSpPr>
        <p:spPr>
          <a:xfrm>
            <a:off x="540675" y="1922875"/>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8"/>
          <p:cNvSpPr txBox="1">
            <a:spLocks noGrp="1"/>
          </p:cNvSpPr>
          <p:nvPr>
            <p:ph type="body" idx="1"/>
          </p:nvPr>
        </p:nvSpPr>
        <p:spPr>
          <a:xfrm>
            <a:off x="630775" y="3415050"/>
            <a:ext cx="8099700" cy="1432500"/>
          </a:xfrm>
          <a:prstGeom prst="rect">
            <a:avLst/>
          </a:prstGeom>
          <a:noFill/>
          <a:ln>
            <a:noFill/>
          </a:ln>
        </p:spPr>
        <p:txBody>
          <a:bodyPr spcFirstLastPara="1" wrap="square" lIns="91425" tIns="91425" rIns="91425" bIns="91425" anchor="b"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ption 1 1 1">
  <p:cSld name="SECTION_HEADER_2_1_1">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466825" y="655700"/>
            <a:ext cx="8263500" cy="1153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00274C"/>
              </a:buClr>
              <a:buSzPts val="4600"/>
              <a:buFont typeface="Roboto Light"/>
              <a:buNone/>
              <a:defRPr sz="4600" b="0">
                <a:solidFill>
                  <a:srgbClr val="00274C"/>
                </a:solidFill>
                <a:latin typeface="Roboto Light"/>
                <a:ea typeface="Roboto Light"/>
                <a:cs typeface="Roboto Light"/>
                <a:sym typeface="Roboto Ligh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7" name="Google Shape;13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9"/>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9"/>
          <p:cNvPicPr preferRelativeResize="0"/>
          <p:nvPr/>
        </p:nvPicPr>
        <p:blipFill rotWithShape="1">
          <a:blip r:embed="rId2">
            <a:alphaModFix/>
          </a:blip>
          <a:srcRect/>
          <a:stretch/>
        </p:blipFill>
        <p:spPr>
          <a:xfrm>
            <a:off x="6623825" y="244002"/>
            <a:ext cx="2327051" cy="229725"/>
          </a:xfrm>
          <a:prstGeom prst="rect">
            <a:avLst/>
          </a:prstGeom>
          <a:noFill/>
          <a:ln>
            <a:noFill/>
          </a:ln>
        </p:spPr>
      </p:pic>
      <p:sp>
        <p:nvSpPr>
          <p:cNvPr id="140" name="Google Shape;140;p29"/>
          <p:cNvSpPr txBox="1">
            <a:spLocks noGrp="1"/>
          </p:cNvSpPr>
          <p:nvPr>
            <p:ph type="title" idx="2"/>
          </p:nvPr>
        </p:nvSpPr>
        <p:spPr>
          <a:xfrm>
            <a:off x="540675" y="1922875"/>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9"/>
          <p:cNvSpPr txBox="1">
            <a:spLocks noGrp="1"/>
          </p:cNvSpPr>
          <p:nvPr>
            <p:ph type="body" idx="1"/>
          </p:nvPr>
        </p:nvSpPr>
        <p:spPr>
          <a:xfrm>
            <a:off x="630775" y="3415050"/>
            <a:ext cx="8099700" cy="1432500"/>
          </a:xfrm>
          <a:prstGeom prst="rect">
            <a:avLst/>
          </a:prstGeom>
          <a:noFill/>
          <a:ln>
            <a:noFill/>
          </a:ln>
        </p:spPr>
        <p:txBody>
          <a:bodyPr spcFirstLastPara="1" wrap="square" lIns="91425" tIns="91425" rIns="91425" bIns="91425" anchor="b"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ption 2">
  <p:cSld name="TITLE_1">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533525" y="3230775"/>
            <a:ext cx="6965400" cy="1697400"/>
          </a:xfrm>
          <a:prstGeom prst="rect">
            <a:avLst/>
          </a:prstGeom>
        </p:spPr>
        <p:txBody>
          <a:bodyPr spcFirstLastPara="1" wrap="square" lIns="91425" tIns="91425" rIns="91425" bIns="91425" anchor="ctr" anchorCtr="0">
            <a:normAutofit/>
          </a:bodyPr>
          <a:lstStyle>
            <a:lvl1pPr lvl="0" rtl="0">
              <a:lnSpc>
                <a:spcPct val="75000"/>
              </a:lnSpc>
              <a:spcBef>
                <a:spcPts val="0"/>
              </a:spcBef>
              <a:spcAft>
                <a:spcPts val="0"/>
              </a:spcAft>
              <a:buClr>
                <a:srgbClr val="002E5E"/>
              </a:buClr>
              <a:buSzPts val="4600"/>
              <a:buFont typeface="Roboto Light"/>
              <a:buNone/>
              <a:defRPr sz="4600" b="0">
                <a:solidFill>
                  <a:srgbClr val="002E5E"/>
                </a:solidFill>
                <a:latin typeface="Roboto Light"/>
                <a:ea typeface="Roboto Light"/>
                <a:cs typeface="Roboto Light"/>
                <a:sym typeface="Roboto Light"/>
              </a:defRPr>
            </a:lvl1pPr>
            <a:lvl2pPr lvl="1" rtl="0">
              <a:lnSpc>
                <a:spcPct val="75000"/>
              </a:lnSpc>
              <a:spcBef>
                <a:spcPts val="0"/>
              </a:spcBef>
              <a:spcAft>
                <a:spcPts val="0"/>
              </a:spcAft>
              <a:buSzPts val="5200"/>
              <a:buNone/>
              <a:defRPr sz="5200"/>
            </a:lvl2pPr>
            <a:lvl3pPr lvl="2" rtl="0">
              <a:lnSpc>
                <a:spcPct val="75000"/>
              </a:lnSpc>
              <a:spcBef>
                <a:spcPts val="0"/>
              </a:spcBef>
              <a:spcAft>
                <a:spcPts val="0"/>
              </a:spcAft>
              <a:buSzPts val="5200"/>
              <a:buNone/>
              <a:defRPr sz="5200"/>
            </a:lvl3pPr>
            <a:lvl4pPr lvl="3" rtl="0">
              <a:lnSpc>
                <a:spcPct val="75000"/>
              </a:lnSpc>
              <a:spcBef>
                <a:spcPts val="0"/>
              </a:spcBef>
              <a:spcAft>
                <a:spcPts val="0"/>
              </a:spcAft>
              <a:buSzPts val="5200"/>
              <a:buNone/>
              <a:defRPr sz="5200"/>
            </a:lvl4pPr>
            <a:lvl5pPr lvl="4" rtl="0">
              <a:lnSpc>
                <a:spcPct val="75000"/>
              </a:lnSpc>
              <a:spcBef>
                <a:spcPts val="0"/>
              </a:spcBef>
              <a:spcAft>
                <a:spcPts val="0"/>
              </a:spcAft>
              <a:buSzPts val="5200"/>
              <a:buNone/>
              <a:defRPr sz="5200"/>
            </a:lvl5pPr>
            <a:lvl6pPr lvl="5" rtl="0">
              <a:lnSpc>
                <a:spcPct val="75000"/>
              </a:lnSpc>
              <a:spcBef>
                <a:spcPts val="0"/>
              </a:spcBef>
              <a:spcAft>
                <a:spcPts val="0"/>
              </a:spcAft>
              <a:buSzPts val="5200"/>
              <a:buNone/>
              <a:defRPr sz="5200"/>
            </a:lvl6pPr>
            <a:lvl7pPr lvl="6" rtl="0">
              <a:lnSpc>
                <a:spcPct val="75000"/>
              </a:lnSpc>
              <a:spcBef>
                <a:spcPts val="0"/>
              </a:spcBef>
              <a:spcAft>
                <a:spcPts val="0"/>
              </a:spcAft>
              <a:buSzPts val="5200"/>
              <a:buNone/>
              <a:defRPr sz="5200"/>
            </a:lvl7pPr>
            <a:lvl8pPr lvl="7" rtl="0">
              <a:lnSpc>
                <a:spcPct val="75000"/>
              </a:lnSpc>
              <a:spcBef>
                <a:spcPts val="0"/>
              </a:spcBef>
              <a:spcAft>
                <a:spcPts val="0"/>
              </a:spcAft>
              <a:buSzPts val="5200"/>
              <a:buNone/>
              <a:defRPr sz="5200"/>
            </a:lvl8pPr>
            <a:lvl9pPr lvl="8" rtl="0">
              <a:lnSpc>
                <a:spcPct val="75000"/>
              </a:lnSpc>
              <a:spcBef>
                <a:spcPts val="0"/>
              </a:spcBef>
              <a:spcAft>
                <a:spcPts val="0"/>
              </a:spcAft>
              <a:buSzPts val="5200"/>
              <a:buNone/>
              <a:defRPr sz="5200"/>
            </a:lvl9pPr>
          </a:lstStyle>
          <a:p>
            <a:endParaRPr/>
          </a:p>
        </p:txBody>
      </p:sp>
      <p:sp>
        <p:nvSpPr>
          <p:cNvPr id="144" name="Google Shape;14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30"/>
          <p:cNvSpPr txBox="1">
            <a:spLocks noGrp="1"/>
          </p:cNvSpPr>
          <p:nvPr>
            <p:ph type="subTitle" idx="1"/>
          </p:nvPr>
        </p:nvSpPr>
        <p:spPr>
          <a:xfrm rot="-5400000">
            <a:off x="6598075" y="2012400"/>
            <a:ext cx="4558200" cy="53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2E5E"/>
              </a:buClr>
              <a:buSzPts val="1400"/>
              <a:buNone/>
              <a:defRPr b="1">
                <a:solidFill>
                  <a:srgbClr val="002E5E"/>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46" name="Google Shape;146;p30"/>
          <p:cNvSpPr txBox="1">
            <a:spLocks noGrp="1"/>
          </p:cNvSpPr>
          <p:nvPr>
            <p:ph type="body" idx="2"/>
          </p:nvPr>
        </p:nvSpPr>
        <p:spPr>
          <a:xfrm>
            <a:off x="2185975" y="926225"/>
            <a:ext cx="5313000" cy="2238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pic>
        <p:nvPicPr>
          <p:cNvPr id="147" name="Google Shape;147;p30"/>
          <p:cNvPicPr preferRelativeResize="0"/>
          <p:nvPr/>
        </p:nvPicPr>
        <p:blipFill rotWithShape="1">
          <a:blip r:embed="rId2">
            <a:alphaModFix/>
          </a:blip>
          <a:srcRect/>
          <a:stretch/>
        </p:blipFill>
        <p:spPr>
          <a:xfrm>
            <a:off x="6623825" y="244002"/>
            <a:ext cx="2327051" cy="2297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ondary Title">
  <p:cSld name="CUSTOM">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500100" y="698700"/>
            <a:ext cx="8143800" cy="572700"/>
          </a:xfrm>
          <a:prstGeom prst="rect">
            <a:avLst/>
          </a:prstGeom>
          <a:solidFill>
            <a:srgbClr val="FFCF01"/>
          </a:solidFill>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50" name="Google Shape;150;p31"/>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51" name="Google Shape;151;p31"/>
          <p:cNvSpPr txBox="1">
            <a:spLocks noGrp="1"/>
          </p:cNvSpPr>
          <p:nvPr>
            <p:ph type="body" idx="1"/>
          </p:nvPr>
        </p:nvSpPr>
        <p:spPr>
          <a:xfrm>
            <a:off x="464100" y="18517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52" name="Google Shape;152;p31"/>
          <p:cNvSpPr txBox="1">
            <a:spLocks noGrp="1"/>
          </p:cNvSpPr>
          <p:nvPr>
            <p:ph type="body" idx="2"/>
          </p:nvPr>
        </p:nvSpPr>
        <p:spPr>
          <a:xfrm>
            <a:off x="4771125" y="18518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53" name="Google Shape;153;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a:buNone/>
              <a:defRPr sz="1300">
                <a:solidFill>
                  <a:srgbClr val="00274C"/>
                </a:solidFill>
              </a:defRPr>
            </a:lvl1pPr>
            <a:lvl2pPr lvl="1">
              <a:buNone/>
              <a:defRPr sz="1300">
                <a:solidFill>
                  <a:srgbClr val="00274C"/>
                </a:solidFill>
              </a:defRPr>
            </a:lvl2pPr>
            <a:lvl3pPr lvl="2">
              <a:buNone/>
              <a:defRPr sz="1300">
                <a:solidFill>
                  <a:srgbClr val="00274C"/>
                </a:solidFill>
              </a:defRPr>
            </a:lvl3pPr>
            <a:lvl4pPr lvl="3">
              <a:buNone/>
              <a:defRPr sz="1300">
                <a:solidFill>
                  <a:srgbClr val="00274C"/>
                </a:solidFill>
              </a:defRPr>
            </a:lvl4pPr>
            <a:lvl5pPr lvl="4">
              <a:buNone/>
              <a:defRPr sz="1300">
                <a:solidFill>
                  <a:srgbClr val="00274C"/>
                </a:solidFill>
              </a:defRPr>
            </a:lvl5pPr>
            <a:lvl6pPr lvl="5">
              <a:buNone/>
              <a:defRPr sz="1300">
                <a:solidFill>
                  <a:srgbClr val="00274C"/>
                </a:solidFill>
              </a:defRPr>
            </a:lvl6pPr>
            <a:lvl7pPr lvl="6">
              <a:buNone/>
              <a:defRPr sz="1300">
                <a:solidFill>
                  <a:srgbClr val="00274C"/>
                </a:solidFill>
              </a:defRPr>
            </a:lvl7pPr>
            <a:lvl8pPr lvl="7">
              <a:buNone/>
              <a:defRPr sz="1300">
                <a:solidFill>
                  <a:srgbClr val="00274C"/>
                </a:solidFill>
              </a:defRPr>
            </a:lvl8pPr>
            <a:lvl9pPr lvl="8">
              <a:buNone/>
              <a:defRPr sz="1300">
                <a:solidFill>
                  <a:srgbClr val="00274C"/>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header">
  <p:cSld name="SECTION_HEADER_1">
    <p:spTree>
      <p:nvGrpSpPr>
        <p:cNvPr id="1" name="Shape 154"/>
        <p:cNvGrpSpPr/>
        <p:nvPr/>
      </p:nvGrpSpPr>
      <p:grpSpPr>
        <a:xfrm>
          <a:off x="0" y="0"/>
          <a:ext cx="0" cy="0"/>
          <a:chOff x="0" y="0"/>
          <a:chExt cx="0" cy="0"/>
        </a:xfrm>
      </p:grpSpPr>
      <p:sp>
        <p:nvSpPr>
          <p:cNvPr id="155" name="Google Shape;155;p32"/>
          <p:cNvSpPr>
            <a:spLocks noGrp="1"/>
          </p:cNvSpPr>
          <p:nvPr>
            <p:ph type="pic" idx="2"/>
          </p:nvPr>
        </p:nvSpPr>
        <p:spPr>
          <a:xfrm>
            <a:off x="75" y="-4775"/>
            <a:ext cx="9144000" cy="1832100"/>
          </a:xfrm>
          <a:prstGeom prst="rect">
            <a:avLst/>
          </a:prstGeom>
          <a:noFill/>
          <a:ln>
            <a:noFill/>
          </a:ln>
        </p:spPr>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body" idx="1"/>
          </p:nvPr>
        </p:nvSpPr>
        <p:spPr>
          <a:xfrm>
            <a:off x="540675" y="2440700"/>
            <a:ext cx="8143800" cy="26922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pic>
        <p:nvPicPr>
          <p:cNvPr id="158" name="Google Shape;158;p32"/>
          <p:cNvPicPr preferRelativeResize="0"/>
          <p:nvPr/>
        </p:nvPicPr>
        <p:blipFill rotWithShape="1">
          <a:blip r:embed="rId2">
            <a:alphaModFix/>
          </a:blip>
          <a:srcRect/>
          <a:stretch/>
        </p:blipFill>
        <p:spPr>
          <a:xfrm>
            <a:off x="6623825" y="244002"/>
            <a:ext cx="2327051" cy="229725"/>
          </a:xfrm>
          <a:prstGeom prst="rect">
            <a:avLst/>
          </a:prstGeom>
          <a:noFill/>
          <a:ln>
            <a:noFill/>
          </a:ln>
        </p:spPr>
      </p:pic>
      <p:sp>
        <p:nvSpPr>
          <p:cNvPr id="159" name="Google Shape;159;p32"/>
          <p:cNvSpPr txBox="1">
            <a:spLocks noGrp="1"/>
          </p:cNvSpPr>
          <p:nvPr>
            <p:ph type="title"/>
          </p:nvPr>
        </p:nvSpPr>
        <p:spPr>
          <a:xfrm>
            <a:off x="540675" y="1868000"/>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ondary title - Support paragraph " type="tx">
  <p:cSld name="TITLE_AND_BODY">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540675" y="100917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3"/>
          <p:cNvSpPr txBox="1">
            <a:spLocks noGrp="1"/>
          </p:cNvSpPr>
          <p:nvPr>
            <p:ph type="body" idx="1"/>
          </p:nvPr>
        </p:nvSpPr>
        <p:spPr>
          <a:xfrm>
            <a:off x="540675" y="1868000"/>
            <a:ext cx="8143800" cy="3264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ondary title - Two Column " type="titleOnly">
  <p:cSld name="TITLE_ONLY">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txBox="1">
            <a:spLocks noGrp="1"/>
          </p:cNvSpPr>
          <p:nvPr>
            <p:ph type="title"/>
          </p:nvPr>
        </p:nvSpPr>
        <p:spPr>
          <a:xfrm>
            <a:off x="540675" y="100917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67" name="Google Shape;167;p34"/>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68" name="Google Shape;168;p34"/>
          <p:cNvSpPr txBox="1">
            <a:spLocks noGrp="1"/>
          </p:cNvSpPr>
          <p:nvPr>
            <p:ph type="body" idx="1"/>
          </p:nvPr>
        </p:nvSpPr>
        <p:spPr>
          <a:xfrm>
            <a:off x="464100" y="18517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69" name="Google Shape;169;p34"/>
          <p:cNvSpPr txBox="1">
            <a:spLocks noGrp="1"/>
          </p:cNvSpPr>
          <p:nvPr>
            <p:ph type="body" idx="2"/>
          </p:nvPr>
        </p:nvSpPr>
        <p:spPr>
          <a:xfrm>
            <a:off x="4771125" y="18518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ondary title - Two Column  1 1">
  <p:cSld name="TITLE_ONLY_1_1">
    <p:spTree>
      <p:nvGrpSpPr>
        <p:cNvPr id="1" name="Shape 170"/>
        <p:cNvGrpSpPr/>
        <p:nvPr/>
      </p:nvGrpSpPr>
      <p:grpSpPr>
        <a:xfrm>
          <a:off x="0" y="0"/>
          <a:ext cx="0" cy="0"/>
          <a:chOff x="0" y="0"/>
          <a:chExt cx="0" cy="0"/>
        </a:xfrm>
      </p:grpSpPr>
      <p:sp>
        <p:nvSpPr>
          <p:cNvPr id="171" name="Google Shape;17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2" name="Google Shape;172;p35"/>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73" name="Google Shape;173;p35"/>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txBox="1">
            <a:spLocks noGrp="1"/>
          </p:cNvSpPr>
          <p:nvPr>
            <p:ph type="body" idx="1"/>
          </p:nvPr>
        </p:nvSpPr>
        <p:spPr>
          <a:xfrm>
            <a:off x="608088"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75" name="Google Shape;175;p35"/>
          <p:cNvSpPr txBox="1">
            <a:spLocks noGrp="1"/>
          </p:cNvSpPr>
          <p:nvPr>
            <p:ph type="title"/>
          </p:nvPr>
        </p:nvSpPr>
        <p:spPr>
          <a:xfrm>
            <a:off x="388362"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6" name="Google Shape;176;p35"/>
          <p:cNvSpPr txBox="1">
            <a:spLocks noGrp="1"/>
          </p:cNvSpPr>
          <p:nvPr>
            <p:ph type="title" idx="2"/>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7" name="Google Shape;177;p35"/>
          <p:cNvSpPr txBox="1">
            <a:spLocks noGrp="1"/>
          </p:cNvSpPr>
          <p:nvPr>
            <p:ph type="body" idx="3"/>
          </p:nvPr>
        </p:nvSpPr>
        <p:spPr>
          <a:xfrm>
            <a:off x="5172725"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78" name="Google Shape;178;p35"/>
          <p:cNvSpPr txBox="1">
            <a:spLocks noGrp="1"/>
          </p:cNvSpPr>
          <p:nvPr>
            <p:ph type="title" idx="4"/>
          </p:nvPr>
        </p:nvSpPr>
        <p:spPr>
          <a:xfrm>
            <a:off x="4953000"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9" name="Google Shape;179;p35"/>
          <p:cNvSpPr>
            <a:spLocks noGrp="1"/>
          </p:cNvSpPr>
          <p:nvPr>
            <p:ph type="pic" idx="5"/>
          </p:nvPr>
        </p:nvSpPr>
        <p:spPr>
          <a:xfrm>
            <a:off x="2037900" y="1053225"/>
            <a:ext cx="503400" cy="503400"/>
          </a:xfrm>
          <a:prstGeom prst="rect">
            <a:avLst/>
          </a:prstGeom>
          <a:noFill/>
          <a:ln>
            <a:noFill/>
          </a:ln>
        </p:spPr>
      </p:sp>
      <p:sp>
        <p:nvSpPr>
          <p:cNvPr id="180" name="Google Shape;180;p35"/>
          <p:cNvSpPr/>
          <p:nvPr/>
        </p:nvSpPr>
        <p:spPr>
          <a:xfrm>
            <a:off x="1927353"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5"/>
          <p:cNvSpPr>
            <a:spLocks noGrp="1"/>
          </p:cNvSpPr>
          <p:nvPr>
            <p:ph type="pic" idx="6"/>
          </p:nvPr>
        </p:nvSpPr>
        <p:spPr>
          <a:xfrm>
            <a:off x="6602550" y="1050638"/>
            <a:ext cx="503400" cy="503400"/>
          </a:xfrm>
          <a:prstGeom prst="rect">
            <a:avLst/>
          </a:prstGeom>
          <a:noFill/>
          <a:ln>
            <a:noFill/>
          </a:ln>
        </p:spPr>
      </p:sp>
      <p:sp>
        <p:nvSpPr>
          <p:cNvPr id="182" name="Google Shape;182;p35"/>
          <p:cNvSpPr/>
          <p:nvPr/>
        </p:nvSpPr>
        <p:spPr>
          <a:xfrm>
            <a:off x="649200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ondary title - Two Column  1 1 1">
  <p:cSld name="TITLE_ONLY_1_1_1">
    <p:spTree>
      <p:nvGrpSpPr>
        <p:cNvPr id="1" name="Shape 183"/>
        <p:cNvGrpSpPr/>
        <p:nvPr/>
      </p:nvGrpSpPr>
      <p:grpSpPr>
        <a:xfrm>
          <a:off x="0" y="0"/>
          <a:ext cx="0" cy="0"/>
          <a:chOff x="0" y="0"/>
          <a:chExt cx="0" cy="0"/>
        </a:xfrm>
      </p:grpSpPr>
      <p:sp>
        <p:nvSpPr>
          <p:cNvPr id="184" name="Google Shape;18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85" name="Google Shape;185;p36"/>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86" name="Google Shape;186;p36"/>
          <p:cNvSpPr txBox="1">
            <a:spLocks noGrp="1"/>
          </p:cNvSpPr>
          <p:nvPr>
            <p:ph type="body" idx="1"/>
          </p:nvPr>
        </p:nvSpPr>
        <p:spPr>
          <a:xfrm>
            <a:off x="608088"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87" name="Google Shape;187;p36"/>
          <p:cNvSpPr txBox="1">
            <a:spLocks noGrp="1"/>
          </p:cNvSpPr>
          <p:nvPr>
            <p:ph type="title"/>
          </p:nvPr>
        </p:nvSpPr>
        <p:spPr>
          <a:xfrm>
            <a:off x="388362"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36"/>
          <p:cNvSpPr txBox="1">
            <a:spLocks noGrp="1"/>
          </p:cNvSpPr>
          <p:nvPr>
            <p:ph type="title" idx="2"/>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9" name="Google Shape;189;p36"/>
          <p:cNvSpPr txBox="1">
            <a:spLocks noGrp="1"/>
          </p:cNvSpPr>
          <p:nvPr>
            <p:ph type="body" idx="3"/>
          </p:nvPr>
        </p:nvSpPr>
        <p:spPr>
          <a:xfrm>
            <a:off x="5172725"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90" name="Google Shape;190;p36"/>
          <p:cNvSpPr txBox="1">
            <a:spLocks noGrp="1"/>
          </p:cNvSpPr>
          <p:nvPr>
            <p:ph type="title" idx="4"/>
          </p:nvPr>
        </p:nvSpPr>
        <p:spPr>
          <a:xfrm>
            <a:off x="4953000"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1" name="Google Shape;191;p36"/>
          <p:cNvSpPr>
            <a:spLocks noGrp="1"/>
          </p:cNvSpPr>
          <p:nvPr>
            <p:ph type="pic" idx="5"/>
          </p:nvPr>
        </p:nvSpPr>
        <p:spPr>
          <a:xfrm>
            <a:off x="2037900" y="1053225"/>
            <a:ext cx="503400" cy="503400"/>
          </a:xfrm>
          <a:prstGeom prst="rect">
            <a:avLst/>
          </a:prstGeom>
          <a:noFill/>
          <a:ln>
            <a:noFill/>
          </a:ln>
        </p:spPr>
      </p:sp>
      <p:sp>
        <p:nvSpPr>
          <p:cNvPr id="192" name="Google Shape;192;p36"/>
          <p:cNvSpPr/>
          <p:nvPr/>
        </p:nvSpPr>
        <p:spPr>
          <a:xfrm>
            <a:off x="1927353"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 name="Google Shape;193;p36"/>
          <p:cNvSpPr>
            <a:spLocks noGrp="1"/>
          </p:cNvSpPr>
          <p:nvPr>
            <p:ph type="pic" idx="6"/>
          </p:nvPr>
        </p:nvSpPr>
        <p:spPr>
          <a:xfrm>
            <a:off x="6602550" y="1050638"/>
            <a:ext cx="503400" cy="503400"/>
          </a:xfrm>
          <a:prstGeom prst="rect">
            <a:avLst/>
          </a:prstGeom>
          <a:noFill/>
          <a:ln>
            <a:noFill/>
          </a:ln>
        </p:spPr>
      </p:sp>
      <p:sp>
        <p:nvSpPr>
          <p:cNvPr id="194" name="Google Shape;194;p36"/>
          <p:cNvSpPr/>
          <p:nvPr/>
        </p:nvSpPr>
        <p:spPr>
          <a:xfrm>
            <a:off x="649200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ondary title - Two Column  1">
  <p:cSld name="TITLE_ONLY_1_2">
    <p:spTree>
      <p:nvGrpSpPr>
        <p:cNvPr id="1" name="Shape 195"/>
        <p:cNvGrpSpPr/>
        <p:nvPr/>
      </p:nvGrpSpPr>
      <p:grpSpPr>
        <a:xfrm>
          <a:off x="0" y="0"/>
          <a:ext cx="0" cy="0"/>
          <a:chOff x="0" y="0"/>
          <a:chExt cx="0" cy="0"/>
        </a:xfrm>
      </p:grpSpPr>
      <p:sp>
        <p:nvSpPr>
          <p:cNvPr id="196" name="Google Shape;19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7" name="Google Shape;197;p37"/>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98" name="Google Shape;198;p37"/>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7"/>
          <p:cNvSpPr txBox="1">
            <a:spLocks noGrp="1"/>
          </p:cNvSpPr>
          <p:nvPr>
            <p:ph type="body" idx="1"/>
          </p:nvPr>
        </p:nvSpPr>
        <p:spPr>
          <a:xfrm>
            <a:off x="46410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00" name="Google Shape;200;p37"/>
          <p:cNvSpPr txBox="1">
            <a:spLocks noGrp="1"/>
          </p:cNvSpPr>
          <p:nvPr>
            <p:ph type="title"/>
          </p:nvPr>
        </p:nvSpPr>
        <p:spPr>
          <a:xfrm>
            <a:off x="24437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1" name="Google Shape;201;p37"/>
          <p:cNvSpPr txBox="1">
            <a:spLocks noGrp="1"/>
          </p:cNvSpPr>
          <p:nvPr>
            <p:ph type="body" idx="2"/>
          </p:nvPr>
        </p:nvSpPr>
        <p:spPr>
          <a:xfrm>
            <a:off x="3425375"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02" name="Google Shape;202;p37"/>
          <p:cNvSpPr txBox="1">
            <a:spLocks noGrp="1"/>
          </p:cNvSpPr>
          <p:nvPr>
            <p:ph type="title" idx="3"/>
          </p:nvPr>
        </p:nvSpPr>
        <p:spPr>
          <a:xfrm>
            <a:off x="3205650"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3" name="Google Shape;203;p37"/>
          <p:cNvSpPr txBox="1">
            <a:spLocks noGrp="1"/>
          </p:cNvSpPr>
          <p:nvPr>
            <p:ph type="body" idx="4"/>
          </p:nvPr>
        </p:nvSpPr>
        <p:spPr>
          <a:xfrm>
            <a:off x="638665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04" name="Google Shape;204;p37"/>
          <p:cNvSpPr txBox="1">
            <a:spLocks noGrp="1"/>
          </p:cNvSpPr>
          <p:nvPr>
            <p:ph type="title" idx="5"/>
          </p:nvPr>
        </p:nvSpPr>
        <p:spPr>
          <a:xfrm>
            <a:off x="616692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5" name="Google Shape;205;p37"/>
          <p:cNvSpPr txBox="1">
            <a:spLocks noGrp="1"/>
          </p:cNvSpPr>
          <p:nvPr>
            <p:ph type="title" idx="6"/>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6" name="Google Shape;206;p37"/>
          <p:cNvSpPr>
            <a:spLocks noGrp="1"/>
          </p:cNvSpPr>
          <p:nvPr>
            <p:ph type="pic" idx="7"/>
          </p:nvPr>
        </p:nvSpPr>
        <p:spPr>
          <a:xfrm>
            <a:off x="1359025" y="1053225"/>
            <a:ext cx="503400" cy="503400"/>
          </a:xfrm>
          <a:prstGeom prst="rect">
            <a:avLst/>
          </a:prstGeom>
          <a:noFill/>
          <a:ln>
            <a:noFill/>
          </a:ln>
        </p:spPr>
      </p:sp>
      <p:sp>
        <p:nvSpPr>
          <p:cNvPr id="207" name="Google Shape;207;p37"/>
          <p:cNvSpPr/>
          <p:nvPr/>
        </p:nvSpPr>
        <p:spPr>
          <a:xfrm>
            <a:off x="1248478"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7"/>
          <p:cNvSpPr>
            <a:spLocks noGrp="1"/>
          </p:cNvSpPr>
          <p:nvPr>
            <p:ph type="pic" idx="8"/>
          </p:nvPr>
        </p:nvSpPr>
        <p:spPr>
          <a:xfrm>
            <a:off x="4320300" y="1050638"/>
            <a:ext cx="503400" cy="503400"/>
          </a:xfrm>
          <a:prstGeom prst="rect">
            <a:avLst/>
          </a:prstGeom>
          <a:noFill/>
          <a:ln>
            <a:noFill/>
          </a:ln>
        </p:spPr>
      </p:sp>
      <p:sp>
        <p:nvSpPr>
          <p:cNvPr id="209" name="Google Shape;209;p37"/>
          <p:cNvSpPr/>
          <p:nvPr/>
        </p:nvSpPr>
        <p:spPr>
          <a:xfrm>
            <a:off x="420975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7"/>
          <p:cNvSpPr>
            <a:spLocks noGrp="1"/>
          </p:cNvSpPr>
          <p:nvPr>
            <p:ph type="pic" idx="9"/>
          </p:nvPr>
        </p:nvSpPr>
        <p:spPr>
          <a:xfrm>
            <a:off x="7281575" y="1050638"/>
            <a:ext cx="503400" cy="503400"/>
          </a:xfrm>
          <a:prstGeom prst="rect">
            <a:avLst/>
          </a:prstGeom>
          <a:noFill/>
          <a:ln>
            <a:noFill/>
          </a:ln>
        </p:spPr>
      </p:sp>
      <p:sp>
        <p:nvSpPr>
          <p:cNvPr id="211" name="Google Shape;211;p37"/>
          <p:cNvSpPr/>
          <p:nvPr/>
        </p:nvSpPr>
        <p:spPr>
          <a:xfrm>
            <a:off x="7171028"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ondary title - Two Column  1 2">
  <p:cSld name="TITLE_ONLY_1_2_1">
    <p:spTree>
      <p:nvGrpSpPr>
        <p:cNvPr id="1" name="Shape 212"/>
        <p:cNvGrpSpPr/>
        <p:nvPr/>
      </p:nvGrpSpPr>
      <p:grpSpPr>
        <a:xfrm>
          <a:off x="0" y="0"/>
          <a:ext cx="0" cy="0"/>
          <a:chOff x="0" y="0"/>
          <a:chExt cx="0" cy="0"/>
        </a:xfrm>
      </p:grpSpPr>
      <p:sp>
        <p:nvSpPr>
          <p:cNvPr id="213" name="Google Shape;21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4" name="Google Shape;214;p38"/>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215" name="Google Shape;215;p38"/>
          <p:cNvSpPr txBox="1">
            <a:spLocks noGrp="1"/>
          </p:cNvSpPr>
          <p:nvPr>
            <p:ph type="body" idx="1"/>
          </p:nvPr>
        </p:nvSpPr>
        <p:spPr>
          <a:xfrm>
            <a:off x="46410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16" name="Google Shape;216;p38"/>
          <p:cNvSpPr txBox="1">
            <a:spLocks noGrp="1"/>
          </p:cNvSpPr>
          <p:nvPr>
            <p:ph type="title"/>
          </p:nvPr>
        </p:nvSpPr>
        <p:spPr>
          <a:xfrm>
            <a:off x="24437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7" name="Google Shape;217;p38"/>
          <p:cNvSpPr txBox="1">
            <a:spLocks noGrp="1"/>
          </p:cNvSpPr>
          <p:nvPr>
            <p:ph type="body" idx="2"/>
          </p:nvPr>
        </p:nvSpPr>
        <p:spPr>
          <a:xfrm>
            <a:off x="3425375"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18" name="Google Shape;218;p38"/>
          <p:cNvSpPr txBox="1">
            <a:spLocks noGrp="1"/>
          </p:cNvSpPr>
          <p:nvPr>
            <p:ph type="title" idx="3"/>
          </p:nvPr>
        </p:nvSpPr>
        <p:spPr>
          <a:xfrm>
            <a:off x="3205650"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9" name="Google Shape;219;p38"/>
          <p:cNvSpPr txBox="1">
            <a:spLocks noGrp="1"/>
          </p:cNvSpPr>
          <p:nvPr>
            <p:ph type="body" idx="4"/>
          </p:nvPr>
        </p:nvSpPr>
        <p:spPr>
          <a:xfrm>
            <a:off x="638665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20" name="Google Shape;220;p38"/>
          <p:cNvSpPr txBox="1">
            <a:spLocks noGrp="1"/>
          </p:cNvSpPr>
          <p:nvPr>
            <p:ph type="title" idx="5"/>
          </p:nvPr>
        </p:nvSpPr>
        <p:spPr>
          <a:xfrm>
            <a:off x="616692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1" name="Google Shape;221;p38"/>
          <p:cNvSpPr txBox="1">
            <a:spLocks noGrp="1"/>
          </p:cNvSpPr>
          <p:nvPr>
            <p:ph type="title" idx="6"/>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22" name="Google Shape;222;p38"/>
          <p:cNvSpPr>
            <a:spLocks noGrp="1"/>
          </p:cNvSpPr>
          <p:nvPr>
            <p:ph type="pic" idx="7"/>
          </p:nvPr>
        </p:nvSpPr>
        <p:spPr>
          <a:xfrm>
            <a:off x="1359025" y="1053225"/>
            <a:ext cx="503400" cy="503400"/>
          </a:xfrm>
          <a:prstGeom prst="rect">
            <a:avLst/>
          </a:prstGeom>
          <a:noFill/>
          <a:ln>
            <a:noFill/>
          </a:ln>
        </p:spPr>
      </p:sp>
      <p:sp>
        <p:nvSpPr>
          <p:cNvPr id="223" name="Google Shape;223;p38"/>
          <p:cNvSpPr/>
          <p:nvPr/>
        </p:nvSpPr>
        <p:spPr>
          <a:xfrm>
            <a:off x="1248478"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 name="Google Shape;224;p38"/>
          <p:cNvSpPr>
            <a:spLocks noGrp="1"/>
          </p:cNvSpPr>
          <p:nvPr>
            <p:ph type="pic" idx="8"/>
          </p:nvPr>
        </p:nvSpPr>
        <p:spPr>
          <a:xfrm>
            <a:off x="4320300" y="1050638"/>
            <a:ext cx="503400" cy="503400"/>
          </a:xfrm>
          <a:prstGeom prst="rect">
            <a:avLst/>
          </a:prstGeom>
          <a:noFill/>
          <a:ln>
            <a:noFill/>
          </a:ln>
        </p:spPr>
      </p:sp>
      <p:sp>
        <p:nvSpPr>
          <p:cNvPr id="225" name="Google Shape;225;p38"/>
          <p:cNvSpPr/>
          <p:nvPr/>
        </p:nvSpPr>
        <p:spPr>
          <a:xfrm>
            <a:off x="420975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 name="Google Shape;226;p38"/>
          <p:cNvSpPr>
            <a:spLocks noGrp="1"/>
          </p:cNvSpPr>
          <p:nvPr>
            <p:ph type="pic" idx="9"/>
          </p:nvPr>
        </p:nvSpPr>
        <p:spPr>
          <a:xfrm>
            <a:off x="7281575" y="1050638"/>
            <a:ext cx="503400" cy="503400"/>
          </a:xfrm>
          <a:prstGeom prst="rect">
            <a:avLst/>
          </a:prstGeom>
          <a:noFill/>
          <a:ln>
            <a:noFill/>
          </a:ln>
        </p:spPr>
      </p:sp>
      <p:sp>
        <p:nvSpPr>
          <p:cNvPr id="227" name="Google Shape;227;p38"/>
          <p:cNvSpPr/>
          <p:nvPr/>
        </p:nvSpPr>
        <p:spPr>
          <a:xfrm>
            <a:off x="7171028"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ondary title - Support paragraph/image">
  <p:cSld name="ONE_COLUMN_TEXT">
    <p:spTree>
      <p:nvGrpSpPr>
        <p:cNvPr id="1" name="Shape 228"/>
        <p:cNvGrpSpPr/>
        <p:nvPr/>
      </p:nvGrpSpPr>
      <p:grpSpPr>
        <a:xfrm>
          <a:off x="0" y="0"/>
          <a:ext cx="0" cy="0"/>
          <a:chOff x="0" y="0"/>
          <a:chExt cx="0" cy="0"/>
        </a:xfrm>
      </p:grpSpPr>
      <p:sp>
        <p:nvSpPr>
          <p:cNvPr id="229" name="Google Shape;22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39"/>
          <p:cNvSpPr>
            <a:spLocks noGrp="1"/>
          </p:cNvSpPr>
          <p:nvPr>
            <p:ph type="pic" idx="2"/>
          </p:nvPr>
        </p:nvSpPr>
        <p:spPr>
          <a:xfrm>
            <a:off x="-19575" y="-19575"/>
            <a:ext cx="3524400" cy="5208300"/>
          </a:xfrm>
          <a:prstGeom prst="rect">
            <a:avLst/>
          </a:prstGeom>
          <a:noFill/>
          <a:ln>
            <a:noFill/>
          </a:ln>
        </p:spPr>
      </p:sp>
      <p:sp>
        <p:nvSpPr>
          <p:cNvPr id="231" name="Google Shape;231;p39"/>
          <p:cNvSpPr txBox="1">
            <a:spLocks noGrp="1"/>
          </p:cNvSpPr>
          <p:nvPr>
            <p:ph type="title"/>
          </p:nvPr>
        </p:nvSpPr>
        <p:spPr>
          <a:xfrm>
            <a:off x="3573400" y="1009175"/>
            <a:ext cx="51111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39"/>
          <p:cNvSpPr txBox="1">
            <a:spLocks noGrp="1"/>
          </p:cNvSpPr>
          <p:nvPr>
            <p:ph type="body" idx="1"/>
          </p:nvPr>
        </p:nvSpPr>
        <p:spPr>
          <a:xfrm>
            <a:off x="4129000" y="1879700"/>
            <a:ext cx="3999900" cy="28530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pic>
        <p:nvPicPr>
          <p:cNvPr id="233" name="Google Shape;233;p39"/>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34"/>
        <p:cNvGrpSpPr/>
        <p:nvPr/>
      </p:nvGrpSpPr>
      <p:grpSpPr>
        <a:xfrm>
          <a:off x="0" y="0"/>
          <a:ext cx="0" cy="0"/>
          <a:chOff x="0" y="0"/>
          <a:chExt cx="0" cy="0"/>
        </a:xfrm>
      </p:grpSpPr>
      <p:sp>
        <p:nvSpPr>
          <p:cNvPr id="235" name="Google Shape;235;p40"/>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0"/>
          <p:cNvSpPr txBox="1">
            <a:spLocks noGrp="1"/>
          </p:cNvSpPr>
          <p:nvPr>
            <p:ph type="body" idx="1"/>
          </p:nvPr>
        </p:nvSpPr>
        <p:spPr>
          <a:xfrm>
            <a:off x="540300" y="1604025"/>
            <a:ext cx="48033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00274C"/>
              </a:buClr>
              <a:buSzPts val="1200"/>
              <a:buChar char="●"/>
              <a:defRPr sz="12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37" name="Google Shape;23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40"/>
          <p:cNvSpPr txBox="1">
            <a:spLocks noGrp="1"/>
          </p:cNvSpPr>
          <p:nvPr>
            <p:ph type="title"/>
          </p:nvPr>
        </p:nvSpPr>
        <p:spPr>
          <a:xfrm>
            <a:off x="540675" y="60912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3000"/>
              <a:buNone/>
              <a:defRPr sz="3000" b="1">
                <a:solidFill>
                  <a:srgbClr val="00274C"/>
                </a:solidFill>
              </a:defRPr>
            </a:lvl1pPr>
            <a:lvl2pPr lvl="1" rtl="0">
              <a:spcBef>
                <a:spcPts val="0"/>
              </a:spcBef>
              <a:spcAft>
                <a:spcPts val="0"/>
              </a:spcAft>
              <a:buClr>
                <a:srgbClr val="00274C"/>
              </a:buClr>
              <a:buSzPts val="2800"/>
              <a:buNone/>
              <a:defRPr>
                <a:solidFill>
                  <a:srgbClr val="00274C"/>
                </a:solidFill>
              </a:defRPr>
            </a:lvl2pPr>
            <a:lvl3pPr lvl="2" rtl="0">
              <a:spcBef>
                <a:spcPts val="0"/>
              </a:spcBef>
              <a:spcAft>
                <a:spcPts val="0"/>
              </a:spcAft>
              <a:buClr>
                <a:srgbClr val="00274C"/>
              </a:buClr>
              <a:buSzPts val="2800"/>
              <a:buNone/>
              <a:defRPr>
                <a:solidFill>
                  <a:srgbClr val="00274C"/>
                </a:solidFill>
              </a:defRPr>
            </a:lvl3pPr>
            <a:lvl4pPr lvl="3" rtl="0">
              <a:spcBef>
                <a:spcPts val="0"/>
              </a:spcBef>
              <a:spcAft>
                <a:spcPts val="0"/>
              </a:spcAft>
              <a:buClr>
                <a:srgbClr val="00274C"/>
              </a:buClr>
              <a:buSzPts val="2800"/>
              <a:buNone/>
              <a:defRPr>
                <a:solidFill>
                  <a:srgbClr val="00274C"/>
                </a:solidFill>
              </a:defRPr>
            </a:lvl4pPr>
            <a:lvl5pPr lvl="4" rtl="0">
              <a:spcBef>
                <a:spcPts val="0"/>
              </a:spcBef>
              <a:spcAft>
                <a:spcPts val="0"/>
              </a:spcAft>
              <a:buClr>
                <a:srgbClr val="00274C"/>
              </a:buClr>
              <a:buSzPts val="2800"/>
              <a:buNone/>
              <a:defRPr>
                <a:solidFill>
                  <a:srgbClr val="00274C"/>
                </a:solidFill>
              </a:defRPr>
            </a:lvl5pPr>
            <a:lvl6pPr lvl="5" rtl="0">
              <a:spcBef>
                <a:spcPts val="0"/>
              </a:spcBef>
              <a:spcAft>
                <a:spcPts val="0"/>
              </a:spcAft>
              <a:buClr>
                <a:srgbClr val="00274C"/>
              </a:buClr>
              <a:buSzPts val="2800"/>
              <a:buNone/>
              <a:defRPr>
                <a:solidFill>
                  <a:srgbClr val="00274C"/>
                </a:solidFill>
              </a:defRPr>
            </a:lvl6pPr>
            <a:lvl7pPr lvl="6" rtl="0">
              <a:spcBef>
                <a:spcPts val="0"/>
              </a:spcBef>
              <a:spcAft>
                <a:spcPts val="0"/>
              </a:spcAft>
              <a:buClr>
                <a:srgbClr val="00274C"/>
              </a:buClr>
              <a:buSzPts val="2800"/>
              <a:buNone/>
              <a:defRPr>
                <a:solidFill>
                  <a:srgbClr val="00274C"/>
                </a:solidFill>
              </a:defRPr>
            </a:lvl7pPr>
            <a:lvl8pPr lvl="7" rtl="0">
              <a:spcBef>
                <a:spcPts val="0"/>
              </a:spcBef>
              <a:spcAft>
                <a:spcPts val="0"/>
              </a:spcAft>
              <a:buClr>
                <a:srgbClr val="00274C"/>
              </a:buClr>
              <a:buSzPts val="2800"/>
              <a:buNone/>
              <a:defRPr>
                <a:solidFill>
                  <a:srgbClr val="00274C"/>
                </a:solidFill>
              </a:defRPr>
            </a:lvl8pPr>
            <a:lvl9pPr lvl="8" rtl="0">
              <a:spcBef>
                <a:spcPts val="0"/>
              </a:spcBef>
              <a:spcAft>
                <a:spcPts val="0"/>
              </a:spcAft>
              <a:buClr>
                <a:srgbClr val="00274C"/>
              </a:buClr>
              <a:buSzPts val="2800"/>
              <a:buNone/>
              <a:defRPr>
                <a:solidFill>
                  <a:srgbClr val="00274C"/>
                </a:solidFill>
              </a:defRPr>
            </a:lvl9pPr>
          </a:lstStyle>
          <a:p>
            <a:endParaRPr/>
          </a:p>
        </p:txBody>
      </p:sp>
      <p:pic>
        <p:nvPicPr>
          <p:cNvPr id="239" name="Google Shape;239;p40"/>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1 1">
  <p:cSld name="ONE_COLUMN_TEXT_1_1">
    <p:spTree>
      <p:nvGrpSpPr>
        <p:cNvPr id="1" name="Shape 240"/>
        <p:cNvGrpSpPr/>
        <p:nvPr/>
      </p:nvGrpSpPr>
      <p:grpSpPr>
        <a:xfrm>
          <a:off x="0" y="0"/>
          <a:ext cx="0" cy="0"/>
          <a:chOff x="0" y="0"/>
          <a:chExt cx="0" cy="0"/>
        </a:xfrm>
      </p:grpSpPr>
      <p:sp>
        <p:nvSpPr>
          <p:cNvPr id="241" name="Google Shape;241;p41"/>
          <p:cNvSpPr txBox="1">
            <a:spLocks noGrp="1"/>
          </p:cNvSpPr>
          <p:nvPr>
            <p:ph type="body" idx="1"/>
          </p:nvPr>
        </p:nvSpPr>
        <p:spPr>
          <a:xfrm>
            <a:off x="540300" y="1604025"/>
            <a:ext cx="48033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00274C"/>
              </a:buClr>
              <a:buSzPts val="1200"/>
              <a:buChar char="●"/>
              <a:defRPr sz="12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42" name="Google Shape;24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3" name="Google Shape;243;p41"/>
          <p:cNvSpPr txBox="1">
            <a:spLocks noGrp="1"/>
          </p:cNvSpPr>
          <p:nvPr>
            <p:ph type="title"/>
          </p:nvPr>
        </p:nvSpPr>
        <p:spPr>
          <a:xfrm>
            <a:off x="540675" y="60912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3000"/>
              <a:buNone/>
              <a:defRPr sz="3000" b="1">
                <a:solidFill>
                  <a:srgbClr val="00274C"/>
                </a:solidFill>
              </a:defRPr>
            </a:lvl1pPr>
            <a:lvl2pPr lvl="1" rtl="0">
              <a:spcBef>
                <a:spcPts val="0"/>
              </a:spcBef>
              <a:spcAft>
                <a:spcPts val="0"/>
              </a:spcAft>
              <a:buClr>
                <a:srgbClr val="00274C"/>
              </a:buClr>
              <a:buSzPts val="2800"/>
              <a:buNone/>
              <a:defRPr>
                <a:solidFill>
                  <a:srgbClr val="00274C"/>
                </a:solidFill>
              </a:defRPr>
            </a:lvl2pPr>
            <a:lvl3pPr lvl="2" rtl="0">
              <a:spcBef>
                <a:spcPts val="0"/>
              </a:spcBef>
              <a:spcAft>
                <a:spcPts val="0"/>
              </a:spcAft>
              <a:buClr>
                <a:srgbClr val="00274C"/>
              </a:buClr>
              <a:buSzPts val="2800"/>
              <a:buNone/>
              <a:defRPr>
                <a:solidFill>
                  <a:srgbClr val="00274C"/>
                </a:solidFill>
              </a:defRPr>
            </a:lvl3pPr>
            <a:lvl4pPr lvl="3" rtl="0">
              <a:spcBef>
                <a:spcPts val="0"/>
              </a:spcBef>
              <a:spcAft>
                <a:spcPts val="0"/>
              </a:spcAft>
              <a:buClr>
                <a:srgbClr val="00274C"/>
              </a:buClr>
              <a:buSzPts val="2800"/>
              <a:buNone/>
              <a:defRPr>
                <a:solidFill>
                  <a:srgbClr val="00274C"/>
                </a:solidFill>
              </a:defRPr>
            </a:lvl4pPr>
            <a:lvl5pPr lvl="4" rtl="0">
              <a:spcBef>
                <a:spcPts val="0"/>
              </a:spcBef>
              <a:spcAft>
                <a:spcPts val="0"/>
              </a:spcAft>
              <a:buClr>
                <a:srgbClr val="00274C"/>
              </a:buClr>
              <a:buSzPts val="2800"/>
              <a:buNone/>
              <a:defRPr>
                <a:solidFill>
                  <a:srgbClr val="00274C"/>
                </a:solidFill>
              </a:defRPr>
            </a:lvl5pPr>
            <a:lvl6pPr lvl="5" rtl="0">
              <a:spcBef>
                <a:spcPts val="0"/>
              </a:spcBef>
              <a:spcAft>
                <a:spcPts val="0"/>
              </a:spcAft>
              <a:buClr>
                <a:srgbClr val="00274C"/>
              </a:buClr>
              <a:buSzPts val="2800"/>
              <a:buNone/>
              <a:defRPr>
                <a:solidFill>
                  <a:srgbClr val="00274C"/>
                </a:solidFill>
              </a:defRPr>
            </a:lvl6pPr>
            <a:lvl7pPr lvl="6" rtl="0">
              <a:spcBef>
                <a:spcPts val="0"/>
              </a:spcBef>
              <a:spcAft>
                <a:spcPts val="0"/>
              </a:spcAft>
              <a:buClr>
                <a:srgbClr val="00274C"/>
              </a:buClr>
              <a:buSzPts val="2800"/>
              <a:buNone/>
              <a:defRPr>
                <a:solidFill>
                  <a:srgbClr val="00274C"/>
                </a:solidFill>
              </a:defRPr>
            </a:lvl7pPr>
            <a:lvl8pPr lvl="7" rtl="0">
              <a:spcBef>
                <a:spcPts val="0"/>
              </a:spcBef>
              <a:spcAft>
                <a:spcPts val="0"/>
              </a:spcAft>
              <a:buClr>
                <a:srgbClr val="00274C"/>
              </a:buClr>
              <a:buSzPts val="2800"/>
              <a:buNone/>
              <a:defRPr>
                <a:solidFill>
                  <a:srgbClr val="00274C"/>
                </a:solidFill>
              </a:defRPr>
            </a:lvl8pPr>
            <a:lvl9pPr lvl="8" rtl="0">
              <a:spcBef>
                <a:spcPts val="0"/>
              </a:spcBef>
              <a:spcAft>
                <a:spcPts val="0"/>
              </a:spcAft>
              <a:buClr>
                <a:srgbClr val="00274C"/>
              </a:buClr>
              <a:buSzPts val="2800"/>
              <a:buNone/>
              <a:defRPr>
                <a:solidFill>
                  <a:srgbClr val="00274C"/>
                </a:solidFill>
              </a:defRPr>
            </a:lvl9pPr>
          </a:lstStyle>
          <a:p>
            <a:endParaRPr/>
          </a:p>
        </p:txBody>
      </p:sp>
      <p:pic>
        <p:nvPicPr>
          <p:cNvPr id="244" name="Google Shape;244;p41"/>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
        <p:cNvGrpSpPr/>
        <p:nvPr/>
      </p:nvGrpSpPr>
      <p:grpSpPr>
        <a:xfrm>
          <a:off x="0" y="0"/>
          <a:ext cx="0" cy="0"/>
          <a:chOff x="0" y="0"/>
          <a:chExt cx="0" cy="0"/>
        </a:xfrm>
      </p:grpSpPr>
      <p:sp>
        <p:nvSpPr>
          <p:cNvPr id="246" name="Google Shape;246;p42"/>
          <p:cNvSpPr txBox="1">
            <a:spLocks noGrp="1"/>
          </p:cNvSpPr>
          <p:nvPr>
            <p:ph type="title"/>
          </p:nvPr>
        </p:nvSpPr>
        <p:spPr>
          <a:xfrm>
            <a:off x="195500" y="1892425"/>
            <a:ext cx="8777700" cy="2770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4800"/>
              <a:buNone/>
              <a:defRPr sz="4800">
                <a:solidFill>
                  <a:srgbClr val="00274C"/>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47" name="Google Shape;24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8"/>
        <p:cNvGrpSpPr/>
        <p:nvPr/>
      </p:nvGrpSpPr>
      <p:grpSpPr>
        <a:xfrm>
          <a:off x="0" y="0"/>
          <a:ext cx="0" cy="0"/>
          <a:chOff x="0" y="0"/>
          <a:chExt cx="0" cy="0"/>
        </a:xfrm>
      </p:grpSpPr>
      <p:sp>
        <p:nvSpPr>
          <p:cNvPr id="249" name="Google Shape;249;p4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3"/>
          <p:cNvSpPr txBox="1">
            <a:spLocks noGrp="1"/>
          </p:cNvSpPr>
          <p:nvPr>
            <p:ph type="title"/>
          </p:nvPr>
        </p:nvSpPr>
        <p:spPr>
          <a:xfrm>
            <a:off x="439198" y="239775"/>
            <a:ext cx="4045200" cy="1482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00274C"/>
              </a:buClr>
              <a:buSzPts val="4200"/>
              <a:buNone/>
              <a:defRPr sz="4200">
                <a:solidFill>
                  <a:srgbClr val="00274C"/>
                </a:solidFill>
              </a:defRPr>
            </a:lvl1pPr>
            <a:lvl2pPr lvl="1" algn="ctr" rtl="0">
              <a:spcBef>
                <a:spcPts val="0"/>
              </a:spcBef>
              <a:spcAft>
                <a:spcPts val="0"/>
              </a:spcAft>
              <a:buClr>
                <a:srgbClr val="00274C"/>
              </a:buClr>
              <a:buSzPts val="4200"/>
              <a:buNone/>
              <a:defRPr sz="4200">
                <a:solidFill>
                  <a:srgbClr val="00274C"/>
                </a:solidFill>
              </a:defRPr>
            </a:lvl2pPr>
            <a:lvl3pPr lvl="2" algn="ctr" rtl="0">
              <a:spcBef>
                <a:spcPts val="0"/>
              </a:spcBef>
              <a:spcAft>
                <a:spcPts val="0"/>
              </a:spcAft>
              <a:buClr>
                <a:srgbClr val="00274C"/>
              </a:buClr>
              <a:buSzPts val="4200"/>
              <a:buNone/>
              <a:defRPr sz="4200">
                <a:solidFill>
                  <a:srgbClr val="00274C"/>
                </a:solidFill>
              </a:defRPr>
            </a:lvl3pPr>
            <a:lvl4pPr lvl="3" algn="ctr" rtl="0">
              <a:spcBef>
                <a:spcPts val="0"/>
              </a:spcBef>
              <a:spcAft>
                <a:spcPts val="0"/>
              </a:spcAft>
              <a:buClr>
                <a:srgbClr val="00274C"/>
              </a:buClr>
              <a:buSzPts val="4200"/>
              <a:buNone/>
              <a:defRPr sz="4200">
                <a:solidFill>
                  <a:srgbClr val="00274C"/>
                </a:solidFill>
              </a:defRPr>
            </a:lvl4pPr>
            <a:lvl5pPr lvl="4" algn="ctr" rtl="0">
              <a:spcBef>
                <a:spcPts val="0"/>
              </a:spcBef>
              <a:spcAft>
                <a:spcPts val="0"/>
              </a:spcAft>
              <a:buClr>
                <a:srgbClr val="00274C"/>
              </a:buClr>
              <a:buSzPts val="4200"/>
              <a:buNone/>
              <a:defRPr sz="4200">
                <a:solidFill>
                  <a:srgbClr val="00274C"/>
                </a:solidFill>
              </a:defRPr>
            </a:lvl5pPr>
            <a:lvl6pPr lvl="5" algn="ctr" rtl="0">
              <a:spcBef>
                <a:spcPts val="0"/>
              </a:spcBef>
              <a:spcAft>
                <a:spcPts val="0"/>
              </a:spcAft>
              <a:buClr>
                <a:srgbClr val="00274C"/>
              </a:buClr>
              <a:buSzPts val="4200"/>
              <a:buNone/>
              <a:defRPr sz="4200">
                <a:solidFill>
                  <a:srgbClr val="00274C"/>
                </a:solidFill>
              </a:defRPr>
            </a:lvl6pPr>
            <a:lvl7pPr lvl="6" algn="ctr" rtl="0">
              <a:spcBef>
                <a:spcPts val="0"/>
              </a:spcBef>
              <a:spcAft>
                <a:spcPts val="0"/>
              </a:spcAft>
              <a:buClr>
                <a:srgbClr val="00274C"/>
              </a:buClr>
              <a:buSzPts val="4200"/>
              <a:buNone/>
              <a:defRPr sz="4200">
                <a:solidFill>
                  <a:srgbClr val="00274C"/>
                </a:solidFill>
              </a:defRPr>
            </a:lvl7pPr>
            <a:lvl8pPr lvl="7" algn="ctr" rtl="0">
              <a:spcBef>
                <a:spcPts val="0"/>
              </a:spcBef>
              <a:spcAft>
                <a:spcPts val="0"/>
              </a:spcAft>
              <a:buClr>
                <a:srgbClr val="00274C"/>
              </a:buClr>
              <a:buSzPts val="4200"/>
              <a:buNone/>
              <a:defRPr sz="4200">
                <a:solidFill>
                  <a:srgbClr val="00274C"/>
                </a:solidFill>
              </a:defRPr>
            </a:lvl8pPr>
            <a:lvl9pPr lvl="8" algn="ctr" rtl="0">
              <a:spcBef>
                <a:spcPts val="0"/>
              </a:spcBef>
              <a:spcAft>
                <a:spcPts val="0"/>
              </a:spcAft>
              <a:buClr>
                <a:srgbClr val="00274C"/>
              </a:buClr>
              <a:buSzPts val="4200"/>
              <a:buNone/>
              <a:defRPr sz="4200">
                <a:solidFill>
                  <a:srgbClr val="00274C"/>
                </a:solidFill>
              </a:defRPr>
            </a:lvl9pPr>
          </a:lstStyle>
          <a:p>
            <a:endParaRPr/>
          </a:p>
        </p:txBody>
      </p:sp>
      <p:sp>
        <p:nvSpPr>
          <p:cNvPr id="251" name="Google Shape;251;p43"/>
          <p:cNvSpPr txBox="1">
            <a:spLocks noGrp="1"/>
          </p:cNvSpPr>
          <p:nvPr>
            <p:ph type="subTitle" idx="1"/>
          </p:nvPr>
        </p:nvSpPr>
        <p:spPr>
          <a:xfrm>
            <a:off x="439200" y="2104125"/>
            <a:ext cx="4045200" cy="193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274C"/>
              </a:buClr>
              <a:buSzPts val="2100"/>
              <a:buNone/>
              <a:defRPr sz="2100">
                <a:solidFill>
                  <a:srgbClr val="00274C"/>
                </a:solidFill>
              </a:defRPr>
            </a:lvl1pPr>
            <a:lvl2pPr lvl="1" algn="ctr" rtl="0">
              <a:lnSpc>
                <a:spcPct val="100000"/>
              </a:lnSpc>
              <a:spcBef>
                <a:spcPts val="0"/>
              </a:spcBef>
              <a:spcAft>
                <a:spcPts val="0"/>
              </a:spcAft>
              <a:buClr>
                <a:srgbClr val="00274C"/>
              </a:buClr>
              <a:buSzPts val="2100"/>
              <a:buNone/>
              <a:defRPr sz="2100">
                <a:solidFill>
                  <a:srgbClr val="00274C"/>
                </a:solidFill>
              </a:defRPr>
            </a:lvl2pPr>
            <a:lvl3pPr lvl="2" algn="ctr" rtl="0">
              <a:lnSpc>
                <a:spcPct val="100000"/>
              </a:lnSpc>
              <a:spcBef>
                <a:spcPts val="0"/>
              </a:spcBef>
              <a:spcAft>
                <a:spcPts val="0"/>
              </a:spcAft>
              <a:buClr>
                <a:srgbClr val="00274C"/>
              </a:buClr>
              <a:buSzPts val="2100"/>
              <a:buNone/>
              <a:defRPr sz="2100">
                <a:solidFill>
                  <a:srgbClr val="00274C"/>
                </a:solidFill>
              </a:defRPr>
            </a:lvl3pPr>
            <a:lvl4pPr lvl="3" algn="ctr" rtl="0">
              <a:lnSpc>
                <a:spcPct val="100000"/>
              </a:lnSpc>
              <a:spcBef>
                <a:spcPts val="0"/>
              </a:spcBef>
              <a:spcAft>
                <a:spcPts val="0"/>
              </a:spcAft>
              <a:buClr>
                <a:srgbClr val="00274C"/>
              </a:buClr>
              <a:buSzPts val="2100"/>
              <a:buNone/>
              <a:defRPr sz="2100">
                <a:solidFill>
                  <a:srgbClr val="00274C"/>
                </a:solidFill>
              </a:defRPr>
            </a:lvl4pPr>
            <a:lvl5pPr lvl="4" algn="ctr" rtl="0">
              <a:lnSpc>
                <a:spcPct val="100000"/>
              </a:lnSpc>
              <a:spcBef>
                <a:spcPts val="0"/>
              </a:spcBef>
              <a:spcAft>
                <a:spcPts val="0"/>
              </a:spcAft>
              <a:buClr>
                <a:srgbClr val="00274C"/>
              </a:buClr>
              <a:buSzPts val="2100"/>
              <a:buNone/>
              <a:defRPr sz="2100">
                <a:solidFill>
                  <a:srgbClr val="00274C"/>
                </a:solidFill>
              </a:defRPr>
            </a:lvl5pPr>
            <a:lvl6pPr lvl="5" algn="ctr" rtl="0">
              <a:lnSpc>
                <a:spcPct val="100000"/>
              </a:lnSpc>
              <a:spcBef>
                <a:spcPts val="0"/>
              </a:spcBef>
              <a:spcAft>
                <a:spcPts val="0"/>
              </a:spcAft>
              <a:buClr>
                <a:srgbClr val="00274C"/>
              </a:buClr>
              <a:buSzPts val="2100"/>
              <a:buNone/>
              <a:defRPr sz="2100">
                <a:solidFill>
                  <a:srgbClr val="00274C"/>
                </a:solidFill>
              </a:defRPr>
            </a:lvl6pPr>
            <a:lvl7pPr lvl="6" algn="ctr" rtl="0">
              <a:lnSpc>
                <a:spcPct val="100000"/>
              </a:lnSpc>
              <a:spcBef>
                <a:spcPts val="0"/>
              </a:spcBef>
              <a:spcAft>
                <a:spcPts val="0"/>
              </a:spcAft>
              <a:buClr>
                <a:srgbClr val="00274C"/>
              </a:buClr>
              <a:buSzPts val="2100"/>
              <a:buNone/>
              <a:defRPr sz="2100">
                <a:solidFill>
                  <a:srgbClr val="00274C"/>
                </a:solidFill>
              </a:defRPr>
            </a:lvl7pPr>
            <a:lvl8pPr lvl="7" algn="ctr" rtl="0">
              <a:lnSpc>
                <a:spcPct val="100000"/>
              </a:lnSpc>
              <a:spcBef>
                <a:spcPts val="0"/>
              </a:spcBef>
              <a:spcAft>
                <a:spcPts val="0"/>
              </a:spcAft>
              <a:buClr>
                <a:srgbClr val="00274C"/>
              </a:buClr>
              <a:buSzPts val="2100"/>
              <a:buNone/>
              <a:defRPr sz="2100">
                <a:solidFill>
                  <a:srgbClr val="00274C"/>
                </a:solidFill>
              </a:defRPr>
            </a:lvl8pPr>
            <a:lvl9pPr lvl="8" algn="ctr" rtl="0">
              <a:lnSpc>
                <a:spcPct val="100000"/>
              </a:lnSpc>
              <a:spcBef>
                <a:spcPts val="0"/>
              </a:spcBef>
              <a:spcAft>
                <a:spcPts val="0"/>
              </a:spcAft>
              <a:buClr>
                <a:srgbClr val="00274C"/>
              </a:buClr>
              <a:buSzPts val="2100"/>
              <a:buNone/>
              <a:defRPr sz="2100">
                <a:solidFill>
                  <a:srgbClr val="00274C"/>
                </a:solidFill>
              </a:defRPr>
            </a:lvl9pPr>
          </a:lstStyle>
          <a:p>
            <a:endParaRPr/>
          </a:p>
        </p:txBody>
      </p:sp>
      <p:sp>
        <p:nvSpPr>
          <p:cNvPr id="252" name="Google Shape;252;p4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44"/>
          <p:cNvSpPr txBox="1">
            <a:spLocks noGrp="1"/>
          </p:cNvSpPr>
          <p:nvPr>
            <p:ph type="body" idx="1"/>
          </p:nvPr>
        </p:nvSpPr>
        <p:spPr>
          <a:xfrm>
            <a:off x="742150" y="3586025"/>
            <a:ext cx="5998800" cy="605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rgbClr val="00274C"/>
              </a:buClr>
              <a:buSzPts val="1400"/>
              <a:buNone/>
              <a:defRPr>
                <a:solidFill>
                  <a:srgbClr val="00274C"/>
                </a:solidFill>
              </a:defRPr>
            </a:lvl1pPr>
          </a:lstStyle>
          <a:p>
            <a:endParaRPr/>
          </a:p>
        </p:txBody>
      </p:sp>
      <p:sp>
        <p:nvSpPr>
          <p:cNvPr id="256" name="Google Shape;25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57" name="Google Shape;257;p44"/>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8"/>
        <p:cNvGrpSpPr/>
        <p:nvPr/>
      </p:nvGrpSpPr>
      <p:grpSpPr>
        <a:xfrm>
          <a:off x="0" y="0"/>
          <a:ext cx="0" cy="0"/>
          <a:chOff x="0" y="0"/>
          <a:chExt cx="0" cy="0"/>
        </a:xfrm>
      </p:grpSpPr>
      <p:sp>
        <p:nvSpPr>
          <p:cNvPr id="259" name="Google Shape;259;p45"/>
          <p:cNvSpPr txBox="1">
            <a:spLocks noGrp="1"/>
          </p:cNvSpPr>
          <p:nvPr>
            <p:ph type="title" hasCustomPrompt="1"/>
          </p:nvPr>
        </p:nvSpPr>
        <p:spPr>
          <a:xfrm>
            <a:off x="311700" y="0"/>
            <a:ext cx="8520600" cy="1827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00274C"/>
              </a:buClr>
              <a:buSzPts val="12000"/>
              <a:buNone/>
              <a:defRPr sz="12000">
                <a:solidFill>
                  <a:srgbClr val="00274C"/>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 name="Google Shape;260;p45"/>
          <p:cNvSpPr txBox="1">
            <a:spLocks noGrp="1"/>
          </p:cNvSpPr>
          <p:nvPr>
            <p:ph type="body" idx="1"/>
          </p:nvPr>
        </p:nvSpPr>
        <p:spPr>
          <a:xfrm>
            <a:off x="311700" y="1827300"/>
            <a:ext cx="8520600" cy="21291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Clr>
                <a:srgbClr val="00274C"/>
              </a:buClr>
              <a:buSzPts val="1400"/>
              <a:buChar char="●"/>
              <a:defRPr>
                <a:solidFill>
                  <a:srgbClr val="00274C"/>
                </a:solidFill>
              </a:defRPr>
            </a:lvl1pPr>
            <a:lvl2pPr marL="914400" lvl="1" indent="-317500" algn="ctr" rtl="0">
              <a:spcBef>
                <a:spcPts val="0"/>
              </a:spcBef>
              <a:spcAft>
                <a:spcPts val="0"/>
              </a:spcAft>
              <a:buClr>
                <a:srgbClr val="00274C"/>
              </a:buClr>
              <a:buSzPts val="1400"/>
              <a:buChar char="○"/>
              <a:defRPr>
                <a:solidFill>
                  <a:srgbClr val="00274C"/>
                </a:solidFill>
              </a:defRPr>
            </a:lvl2pPr>
            <a:lvl3pPr marL="1371600" lvl="2" indent="-317500" algn="ctr" rtl="0">
              <a:spcBef>
                <a:spcPts val="0"/>
              </a:spcBef>
              <a:spcAft>
                <a:spcPts val="0"/>
              </a:spcAft>
              <a:buClr>
                <a:srgbClr val="00274C"/>
              </a:buClr>
              <a:buSzPts val="1400"/>
              <a:buChar char="■"/>
              <a:defRPr>
                <a:solidFill>
                  <a:srgbClr val="00274C"/>
                </a:solidFill>
              </a:defRPr>
            </a:lvl3pPr>
            <a:lvl4pPr marL="1828800" lvl="3" indent="-317500" algn="ctr" rtl="0">
              <a:spcBef>
                <a:spcPts val="0"/>
              </a:spcBef>
              <a:spcAft>
                <a:spcPts val="0"/>
              </a:spcAft>
              <a:buClr>
                <a:srgbClr val="00274C"/>
              </a:buClr>
              <a:buSzPts val="1400"/>
              <a:buChar char="●"/>
              <a:defRPr>
                <a:solidFill>
                  <a:srgbClr val="00274C"/>
                </a:solidFill>
              </a:defRPr>
            </a:lvl4pPr>
            <a:lvl5pPr marL="2286000" lvl="4" indent="-317500" algn="ctr" rtl="0">
              <a:spcBef>
                <a:spcPts val="0"/>
              </a:spcBef>
              <a:spcAft>
                <a:spcPts val="0"/>
              </a:spcAft>
              <a:buClr>
                <a:srgbClr val="00274C"/>
              </a:buClr>
              <a:buSzPts val="1400"/>
              <a:buChar char="○"/>
              <a:defRPr>
                <a:solidFill>
                  <a:srgbClr val="00274C"/>
                </a:solidFill>
              </a:defRPr>
            </a:lvl5pPr>
            <a:lvl6pPr marL="2743200" lvl="5" indent="-317500" algn="ctr" rtl="0">
              <a:spcBef>
                <a:spcPts val="0"/>
              </a:spcBef>
              <a:spcAft>
                <a:spcPts val="0"/>
              </a:spcAft>
              <a:buClr>
                <a:srgbClr val="00274C"/>
              </a:buClr>
              <a:buSzPts val="1400"/>
              <a:buChar char="■"/>
              <a:defRPr>
                <a:solidFill>
                  <a:srgbClr val="00274C"/>
                </a:solidFill>
              </a:defRPr>
            </a:lvl6pPr>
            <a:lvl7pPr marL="3200400" lvl="6" indent="-317500" algn="ctr" rtl="0">
              <a:spcBef>
                <a:spcPts val="0"/>
              </a:spcBef>
              <a:spcAft>
                <a:spcPts val="0"/>
              </a:spcAft>
              <a:buClr>
                <a:srgbClr val="00274C"/>
              </a:buClr>
              <a:buSzPts val="1400"/>
              <a:buChar char="●"/>
              <a:defRPr>
                <a:solidFill>
                  <a:srgbClr val="00274C"/>
                </a:solidFill>
              </a:defRPr>
            </a:lvl7pPr>
            <a:lvl8pPr marL="3657600" lvl="7" indent="-317500" algn="ctr" rtl="0">
              <a:spcBef>
                <a:spcPts val="0"/>
              </a:spcBef>
              <a:spcAft>
                <a:spcPts val="0"/>
              </a:spcAft>
              <a:buClr>
                <a:srgbClr val="00274C"/>
              </a:buClr>
              <a:buSzPts val="1400"/>
              <a:buChar char="○"/>
              <a:defRPr>
                <a:solidFill>
                  <a:srgbClr val="00274C"/>
                </a:solidFill>
              </a:defRPr>
            </a:lvl8pPr>
            <a:lvl9pPr marL="4114800" lvl="8" indent="-317500" algn="ctr" rtl="0">
              <a:spcBef>
                <a:spcPts val="0"/>
              </a:spcBef>
              <a:spcAft>
                <a:spcPts val="0"/>
              </a:spcAft>
              <a:buClr>
                <a:srgbClr val="00274C"/>
              </a:buClr>
              <a:buSzPts val="1400"/>
              <a:buChar char="■"/>
              <a:defRPr>
                <a:solidFill>
                  <a:srgbClr val="00274C"/>
                </a:solidFill>
              </a:defRPr>
            </a:lvl9pPr>
          </a:lstStyle>
          <a:p>
            <a:endParaRPr/>
          </a:p>
        </p:txBody>
      </p:sp>
      <p:sp>
        <p:nvSpPr>
          <p:cNvPr id="261" name="Google Shape;26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2" name="Google Shape;262;p45"/>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5" name="Google Shape;265;p46"/>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roject Opt 1">
  <p:cSld name="SECTION_HEADER_3">
    <p:spTree>
      <p:nvGrpSpPr>
        <p:cNvPr id="1" name="Shape 268"/>
        <p:cNvGrpSpPr/>
        <p:nvPr/>
      </p:nvGrpSpPr>
      <p:grpSpPr>
        <a:xfrm>
          <a:off x="0" y="0"/>
          <a:ext cx="0" cy="0"/>
          <a:chOff x="0" y="0"/>
          <a:chExt cx="0" cy="0"/>
        </a:xfrm>
      </p:grpSpPr>
      <p:sp>
        <p:nvSpPr>
          <p:cNvPr id="269" name="Google Shape;269;p48"/>
          <p:cNvSpPr txBox="1">
            <a:spLocks noGrp="1"/>
          </p:cNvSpPr>
          <p:nvPr>
            <p:ph type="title"/>
          </p:nvPr>
        </p:nvSpPr>
        <p:spPr>
          <a:xfrm>
            <a:off x="1084193" y="4760091"/>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0" name="Google Shape;270;p48"/>
          <p:cNvSpPr txBox="1">
            <a:spLocks noGrp="1"/>
          </p:cNvSpPr>
          <p:nvPr>
            <p:ph type="title" idx="2"/>
          </p:nvPr>
        </p:nvSpPr>
        <p:spPr>
          <a:xfrm>
            <a:off x="1049225" y="1909300"/>
            <a:ext cx="3500400" cy="98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1" name="Google Shape;271;p48"/>
          <p:cNvSpPr txBox="1">
            <a:spLocks noGrp="1"/>
          </p:cNvSpPr>
          <p:nvPr>
            <p:ph type="subTitle" idx="1"/>
          </p:nvPr>
        </p:nvSpPr>
        <p:spPr>
          <a:xfrm>
            <a:off x="1049226" y="2898150"/>
            <a:ext cx="3500400" cy="30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00">
                <a:solidFill>
                  <a:srgbClr val="606366"/>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pic>
        <p:nvPicPr>
          <p:cNvPr id="272" name="Google Shape;272;p48"/>
          <p:cNvPicPr preferRelativeResize="0"/>
          <p:nvPr/>
        </p:nvPicPr>
        <p:blipFill>
          <a:blip r:embed="rId2">
            <a:alphaModFix/>
          </a:blip>
          <a:stretch>
            <a:fillRect/>
          </a:stretch>
        </p:blipFill>
        <p:spPr>
          <a:xfrm>
            <a:off x="8041699" y="4294483"/>
            <a:ext cx="1039526" cy="729391"/>
          </a:xfrm>
          <a:prstGeom prst="rect">
            <a:avLst/>
          </a:prstGeom>
          <a:noFill/>
          <a:ln>
            <a:noFill/>
          </a:ln>
        </p:spPr>
      </p:pic>
      <p:pic>
        <p:nvPicPr>
          <p:cNvPr id="273" name="Google Shape;273;p48"/>
          <p:cNvPicPr preferRelativeResize="0"/>
          <p:nvPr/>
        </p:nvPicPr>
        <p:blipFill>
          <a:blip r:embed="rId3">
            <a:alphaModFix amt="15000"/>
          </a:blip>
          <a:stretch>
            <a:fillRect/>
          </a:stretch>
        </p:blipFill>
        <p:spPr>
          <a:xfrm>
            <a:off x="0" y="-1"/>
            <a:ext cx="9144000" cy="51435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roject Opt 2">
  <p:cSld name="SECTION_HEADER_3_2">
    <p:spTree>
      <p:nvGrpSpPr>
        <p:cNvPr id="1" name="Shape 274"/>
        <p:cNvGrpSpPr/>
        <p:nvPr/>
      </p:nvGrpSpPr>
      <p:grpSpPr>
        <a:xfrm>
          <a:off x="0" y="0"/>
          <a:ext cx="0" cy="0"/>
          <a:chOff x="0" y="0"/>
          <a:chExt cx="0" cy="0"/>
        </a:xfrm>
      </p:grpSpPr>
      <p:pic>
        <p:nvPicPr>
          <p:cNvPr id="275" name="Google Shape;275;p49"/>
          <p:cNvPicPr preferRelativeResize="0"/>
          <p:nvPr/>
        </p:nvPicPr>
        <p:blipFill>
          <a:blip r:embed="rId2">
            <a:alphaModFix amt="20000"/>
          </a:blip>
          <a:stretch>
            <a:fillRect/>
          </a:stretch>
        </p:blipFill>
        <p:spPr>
          <a:xfrm>
            <a:off x="0" y="0"/>
            <a:ext cx="9144003" cy="5143501"/>
          </a:xfrm>
          <a:prstGeom prst="rect">
            <a:avLst/>
          </a:prstGeom>
          <a:noFill/>
          <a:ln>
            <a:noFill/>
          </a:ln>
        </p:spPr>
      </p:pic>
      <p:sp>
        <p:nvSpPr>
          <p:cNvPr id="276" name="Google Shape;276;p49"/>
          <p:cNvSpPr txBox="1">
            <a:spLocks noGrp="1"/>
          </p:cNvSpPr>
          <p:nvPr>
            <p:ph type="title"/>
          </p:nvPr>
        </p:nvSpPr>
        <p:spPr>
          <a:xfrm>
            <a:off x="1084193" y="4760091"/>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7" name="Google Shape;277;p49"/>
          <p:cNvSpPr txBox="1">
            <a:spLocks noGrp="1"/>
          </p:cNvSpPr>
          <p:nvPr>
            <p:ph type="title" idx="2"/>
          </p:nvPr>
        </p:nvSpPr>
        <p:spPr>
          <a:xfrm>
            <a:off x="1049225" y="1909300"/>
            <a:ext cx="3500400" cy="98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8" name="Google Shape;278;p49"/>
          <p:cNvSpPr txBox="1">
            <a:spLocks noGrp="1"/>
          </p:cNvSpPr>
          <p:nvPr>
            <p:ph type="subTitle" idx="1"/>
          </p:nvPr>
        </p:nvSpPr>
        <p:spPr>
          <a:xfrm>
            <a:off x="1049226" y="2898150"/>
            <a:ext cx="3500400" cy="30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00">
                <a:solidFill>
                  <a:srgbClr val="606366"/>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279" name="Google Shape;279;p49"/>
          <p:cNvSpPr txBox="1"/>
          <p:nvPr/>
        </p:nvSpPr>
        <p:spPr>
          <a:xfrm>
            <a:off x="-38719" y="4915300"/>
            <a:ext cx="2243700" cy="2925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700">
                <a:solidFill>
                  <a:srgbClr val="666666"/>
                </a:solidFill>
                <a:latin typeface="Google Sans"/>
                <a:ea typeface="Google Sans"/>
                <a:cs typeface="Google Sans"/>
                <a:sym typeface="Google Sans"/>
              </a:rPr>
              <a:t>Photo CC BY-SA 2.0, Gabriel Synnaeve</a:t>
            </a:r>
            <a:endParaRPr sz="700">
              <a:solidFill>
                <a:srgbClr val="666666"/>
              </a:solidFill>
              <a:latin typeface="Google Sans"/>
              <a:ea typeface="Google Sans"/>
              <a:cs typeface="Google Sans"/>
              <a:sym typeface="Google Sans"/>
            </a:endParaRPr>
          </a:p>
        </p:txBody>
      </p:sp>
      <p:sp>
        <p:nvSpPr>
          <p:cNvPr id="280" name="Google Shape;280;p49"/>
          <p:cNvSpPr txBox="1"/>
          <p:nvPr/>
        </p:nvSpPr>
        <p:spPr>
          <a:xfrm>
            <a:off x="8094827" y="4838820"/>
            <a:ext cx="1095600" cy="30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solidFill>
                  <a:srgbClr val="666666"/>
                </a:solidFill>
                <a:latin typeface="Google Sans"/>
                <a:ea typeface="Google Sans"/>
                <a:cs typeface="Google Sans"/>
                <a:sym typeface="Google Sans"/>
              </a:rPr>
              <a:t>Google Research</a:t>
            </a:r>
            <a:endParaRPr sz="800" b="1">
              <a:solidFill>
                <a:srgbClr val="666666"/>
              </a:solidFill>
              <a:latin typeface="Google Sans"/>
              <a:ea typeface="Google Sans"/>
              <a:cs typeface="Google Sans"/>
              <a:sym typeface="Google Sans"/>
            </a:endParaRPr>
          </a:p>
          <a:p>
            <a:pPr marL="0" lvl="0" indent="0" algn="l" rtl="0">
              <a:spcBef>
                <a:spcPts val="0"/>
              </a:spcBef>
              <a:spcAft>
                <a:spcPts val="0"/>
              </a:spcAft>
              <a:buNone/>
            </a:pPr>
            <a:r>
              <a:rPr lang="en" sz="800" b="1">
                <a:solidFill>
                  <a:srgbClr val="666666"/>
                </a:solidFill>
                <a:latin typeface="Google Sans"/>
                <a:ea typeface="Google Sans"/>
                <a:cs typeface="Google Sans"/>
                <a:sym typeface="Google Sans"/>
              </a:rPr>
              <a:t>Brain Team, Zürich</a:t>
            </a:r>
            <a:endParaRPr sz="800" b="1">
              <a:solidFill>
                <a:srgbClr val="666666"/>
              </a:solidFill>
              <a:latin typeface="Google Sans"/>
              <a:ea typeface="Google Sans"/>
              <a:cs typeface="Google Sans"/>
              <a:sym typeface="Google Sans"/>
            </a:endParaRPr>
          </a:p>
        </p:txBody>
      </p:sp>
      <p:pic>
        <p:nvPicPr>
          <p:cNvPr id="281" name="Google Shape;281;p49"/>
          <p:cNvPicPr preferRelativeResize="0"/>
          <p:nvPr/>
        </p:nvPicPr>
        <p:blipFill>
          <a:blip r:embed="rId3">
            <a:alphaModFix/>
          </a:blip>
          <a:stretch>
            <a:fillRect/>
          </a:stretch>
        </p:blipFill>
        <p:spPr>
          <a:xfrm>
            <a:off x="7773706" y="4876045"/>
            <a:ext cx="277792" cy="219558"/>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Project Opt 3">
  <p:cSld name="SECTION_HEADER_3_2_1">
    <p:spTree>
      <p:nvGrpSpPr>
        <p:cNvPr id="1" name="Shape 282"/>
        <p:cNvGrpSpPr/>
        <p:nvPr/>
      </p:nvGrpSpPr>
      <p:grpSpPr>
        <a:xfrm>
          <a:off x="0" y="0"/>
          <a:ext cx="0" cy="0"/>
          <a:chOff x="0" y="0"/>
          <a:chExt cx="0" cy="0"/>
        </a:xfrm>
      </p:grpSpPr>
      <p:sp>
        <p:nvSpPr>
          <p:cNvPr id="283" name="Google Shape;283;p50"/>
          <p:cNvSpPr txBox="1">
            <a:spLocks noGrp="1"/>
          </p:cNvSpPr>
          <p:nvPr>
            <p:ph type="title"/>
          </p:nvPr>
        </p:nvSpPr>
        <p:spPr>
          <a:xfrm>
            <a:off x="1084193" y="4760091"/>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9AA0A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50"/>
          <p:cNvSpPr txBox="1">
            <a:spLocks noGrp="1"/>
          </p:cNvSpPr>
          <p:nvPr>
            <p:ph type="title" idx="2"/>
          </p:nvPr>
        </p:nvSpPr>
        <p:spPr>
          <a:xfrm>
            <a:off x="1049225" y="1909300"/>
            <a:ext cx="3500400" cy="98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50"/>
          <p:cNvSpPr txBox="1">
            <a:spLocks noGrp="1"/>
          </p:cNvSpPr>
          <p:nvPr>
            <p:ph type="subTitle" idx="1"/>
          </p:nvPr>
        </p:nvSpPr>
        <p:spPr>
          <a:xfrm>
            <a:off x="1049226" y="2898150"/>
            <a:ext cx="3500400" cy="30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00">
                <a:solidFill>
                  <a:srgbClr val="606366"/>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pic>
        <p:nvPicPr>
          <p:cNvPr id="286" name="Google Shape;286;p50"/>
          <p:cNvPicPr preferRelativeResize="0"/>
          <p:nvPr/>
        </p:nvPicPr>
        <p:blipFill>
          <a:blip r:embed="rId2">
            <a:alphaModFix/>
          </a:blip>
          <a:stretch>
            <a:fillRect/>
          </a:stretch>
        </p:blipFill>
        <p:spPr>
          <a:xfrm>
            <a:off x="8041699" y="4294483"/>
            <a:ext cx="1039526" cy="729391"/>
          </a:xfrm>
          <a:prstGeom prst="rect">
            <a:avLst/>
          </a:prstGeom>
          <a:noFill/>
          <a:ln>
            <a:noFill/>
          </a:ln>
        </p:spPr>
      </p:pic>
      <p:pic>
        <p:nvPicPr>
          <p:cNvPr id="287" name="Google Shape;287;p50"/>
          <p:cNvPicPr preferRelativeResize="0"/>
          <p:nvPr/>
        </p:nvPicPr>
        <p:blipFill>
          <a:blip r:embed="rId3">
            <a:alphaModFix amt="15000"/>
          </a:blip>
          <a:stretch>
            <a:fillRect/>
          </a:stretch>
        </p:blipFill>
        <p:spPr>
          <a:xfrm>
            <a:off x="0" y="-1"/>
            <a:ext cx="9144000" cy="5143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pt 2" type="tx">
  <p:cSld name="TITLE_AND_BODY">
    <p:bg>
      <p:bgPr>
        <a:solidFill>
          <a:srgbClr val="F8F9FA"/>
        </a:solidFill>
        <a:effectLst/>
      </p:bgPr>
    </p:bg>
    <p:spTree>
      <p:nvGrpSpPr>
        <p:cNvPr id="1" name="Shape 288"/>
        <p:cNvGrpSpPr/>
        <p:nvPr/>
      </p:nvGrpSpPr>
      <p:grpSpPr>
        <a:xfrm>
          <a:off x="0" y="0"/>
          <a:ext cx="0" cy="0"/>
          <a:chOff x="0" y="0"/>
          <a:chExt cx="0" cy="0"/>
        </a:xfrm>
      </p:grpSpPr>
      <p:sp>
        <p:nvSpPr>
          <p:cNvPr id="289" name="Google Shape;289;p51"/>
          <p:cNvSpPr txBox="1">
            <a:spLocks noGrp="1"/>
          </p:cNvSpPr>
          <p:nvPr>
            <p:ph type="title"/>
          </p:nvPr>
        </p:nvSpPr>
        <p:spPr>
          <a:xfrm>
            <a:off x="130951" y="4760105"/>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51"/>
          <p:cNvSpPr txBox="1">
            <a:spLocks noGrp="1"/>
          </p:cNvSpPr>
          <p:nvPr>
            <p:ph type="sldNum" idx="12"/>
          </p:nvPr>
        </p:nvSpPr>
        <p:spPr>
          <a:xfrm>
            <a:off x="8382900" y="4774376"/>
            <a:ext cx="612900" cy="187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None/>
              <a:defRPr sz="700">
                <a:solidFill>
                  <a:srgbClr val="606366"/>
                </a:solidFill>
                <a:latin typeface="Google Sans"/>
                <a:ea typeface="Google Sans"/>
                <a:cs typeface="Google Sans"/>
                <a:sym typeface="Google Sans"/>
              </a:defRPr>
            </a:lvl1pPr>
            <a:lvl2pPr marL="0" marR="0" lvl="1" indent="0" rtl="0">
              <a:lnSpc>
                <a:spcPct val="100000"/>
              </a:lnSpc>
              <a:spcBef>
                <a:spcPts val="0"/>
              </a:spcBef>
              <a:spcAft>
                <a:spcPts val="0"/>
              </a:spcAft>
              <a:buNone/>
              <a:defRPr sz="700">
                <a:solidFill>
                  <a:srgbClr val="606366"/>
                </a:solidFill>
                <a:latin typeface="Google Sans"/>
                <a:ea typeface="Google Sans"/>
                <a:cs typeface="Google Sans"/>
                <a:sym typeface="Google Sans"/>
              </a:defRPr>
            </a:lvl2pPr>
            <a:lvl3pPr marL="0" marR="0" lvl="2" indent="0" rtl="0">
              <a:lnSpc>
                <a:spcPct val="100000"/>
              </a:lnSpc>
              <a:spcBef>
                <a:spcPts val="0"/>
              </a:spcBef>
              <a:spcAft>
                <a:spcPts val="0"/>
              </a:spcAft>
              <a:buNone/>
              <a:defRPr sz="700">
                <a:solidFill>
                  <a:srgbClr val="606366"/>
                </a:solidFill>
                <a:latin typeface="Google Sans"/>
                <a:ea typeface="Google Sans"/>
                <a:cs typeface="Google Sans"/>
                <a:sym typeface="Google Sans"/>
              </a:defRPr>
            </a:lvl3pPr>
            <a:lvl4pPr marL="0" marR="0" lvl="3" indent="0" rtl="0">
              <a:lnSpc>
                <a:spcPct val="100000"/>
              </a:lnSpc>
              <a:spcBef>
                <a:spcPts val="0"/>
              </a:spcBef>
              <a:spcAft>
                <a:spcPts val="0"/>
              </a:spcAft>
              <a:buNone/>
              <a:defRPr sz="700">
                <a:solidFill>
                  <a:srgbClr val="606366"/>
                </a:solidFill>
                <a:latin typeface="Google Sans"/>
                <a:ea typeface="Google Sans"/>
                <a:cs typeface="Google Sans"/>
                <a:sym typeface="Google Sans"/>
              </a:defRPr>
            </a:lvl4pPr>
            <a:lvl5pPr marL="0" marR="0" lvl="4" indent="0" rtl="0">
              <a:lnSpc>
                <a:spcPct val="100000"/>
              </a:lnSpc>
              <a:spcBef>
                <a:spcPts val="0"/>
              </a:spcBef>
              <a:spcAft>
                <a:spcPts val="0"/>
              </a:spcAft>
              <a:buNone/>
              <a:defRPr sz="700">
                <a:solidFill>
                  <a:srgbClr val="606366"/>
                </a:solidFill>
                <a:latin typeface="Google Sans"/>
                <a:ea typeface="Google Sans"/>
                <a:cs typeface="Google Sans"/>
                <a:sym typeface="Google Sans"/>
              </a:defRPr>
            </a:lvl5pPr>
            <a:lvl6pPr marL="0" marR="0" lvl="5" indent="0" rtl="0">
              <a:lnSpc>
                <a:spcPct val="100000"/>
              </a:lnSpc>
              <a:spcBef>
                <a:spcPts val="0"/>
              </a:spcBef>
              <a:spcAft>
                <a:spcPts val="0"/>
              </a:spcAft>
              <a:buNone/>
              <a:defRPr sz="700">
                <a:solidFill>
                  <a:srgbClr val="606366"/>
                </a:solidFill>
                <a:latin typeface="Google Sans"/>
                <a:ea typeface="Google Sans"/>
                <a:cs typeface="Google Sans"/>
                <a:sym typeface="Google Sans"/>
              </a:defRPr>
            </a:lvl6pPr>
            <a:lvl7pPr marL="0" marR="0" lvl="6" indent="0" rtl="0">
              <a:lnSpc>
                <a:spcPct val="100000"/>
              </a:lnSpc>
              <a:spcBef>
                <a:spcPts val="0"/>
              </a:spcBef>
              <a:spcAft>
                <a:spcPts val="0"/>
              </a:spcAft>
              <a:buNone/>
              <a:defRPr sz="700">
                <a:solidFill>
                  <a:srgbClr val="606366"/>
                </a:solidFill>
                <a:latin typeface="Google Sans"/>
                <a:ea typeface="Google Sans"/>
                <a:cs typeface="Google Sans"/>
                <a:sym typeface="Google Sans"/>
              </a:defRPr>
            </a:lvl7pPr>
            <a:lvl8pPr marL="0" marR="0" lvl="7" indent="0" rtl="0">
              <a:lnSpc>
                <a:spcPct val="100000"/>
              </a:lnSpc>
              <a:spcBef>
                <a:spcPts val="0"/>
              </a:spcBef>
              <a:spcAft>
                <a:spcPts val="0"/>
              </a:spcAft>
              <a:buNone/>
              <a:defRPr sz="700">
                <a:solidFill>
                  <a:srgbClr val="606366"/>
                </a:solidFill>
                <a:latin typeface="Google Sans"/>
                <a:ea typeface="Google Sans"/>
                <a:cs typeface="Google Sans"/>
                <a:sym typeface="Google Sans"/>
              </a:defRPr>
            </a:lvl8pPr>
            <a:lvl9pPr marL="0" marR="0" lvl="8" indent="0" rtl="0">
              <a:lnSpc>
                <a:spcPct val="100000"/>
              </a:lnSpc>
              <a:spcBef>
                <a:spcPts val="0"/>
              </a:spcBef>
              <a:spcAft>
                <a:spcPts val="0"/>
              </a:spcAft>
              <a:buNone/>
              <a:defRPr sz="700">
                <a:solidFill>
                  <a:srgbClr val="606366"/>
                </a:solidFill>
                <a:latin typeface="Google Sans"/>
                <a:ea typeface="Google Sans"/>
                <a:cs typeface="Google Sans"/>
                <a:sym typeface="Google Sans"/>
              </a:defRPr>
            </a:lvl9pPr>
          </a:lstStyle>
          <a:p>
            <a:pPr marL="0" lvl="0" indent="0" algn="r" rtl="0">
              <a:spcBef>
                <a:spcPts val="0"/>
              </a:spcBef>
              <a:spcAft>
                <a:spcPts val="0"/>
              </a:spcAft>
              <a:buNone/>
            </a:pPr>
            <a:r>
              <a:rPr lang="en"/>
              <a:t>P </a:t>
            </a:r>
            <a:fld id="{00000000-1234-1234-1234-123412341234}" type="slidenum">
              <a:rPr lang="en"/>
              <a:t>‹#›</a:t>
            </a:fld>
            <a:endParaRPr sz="1300">
              <a:solidFill>
                <a:srgbClr val="9AA0A6"/>
              </a:solidFill>
              <a:latin typeface="Roboto Light"/>
              <a:ea typeface="Roboto Light"/>
              <a:cs typeface="Roboto Light"/>
              <a:sym typeface="Roboto Light"/>
            </a:endParaRPr>
          </a:p>
        </p:txBody>
      </p:sp>
      <p:pic>
        <p:nvPicPr>
          <p:cNvPr id="291" name="Google Shape;291;p51"/>
          <p:cNvPicPr preferRelativeResize="0"/>
          <p:nvPr/>
        </p:nvPicPr>
        <p:blipFill rotWithShape="1">
          <a:blip r:embed="rId2">
            <a:alphaModFix/>
          </a:blip>
          <a:srcRect l="-1041" t="-3192" r="3745" b="64406"/>
          <a:stretch/>
        </p:blipFill>
        <p:spPr>
          <a:xfrm rot="10800000">
            <a:off x="615195" y="0"/>
            <a:ext cx="2321350" cy="925400"/>
          </a:xfrm>
          <a:prstGeom prst="rect">
            <a:avLst/>
          </a:prstGeom>
          <a:noFill/>
          <a:ln>
            <a:noFill/>
          </a:ln>
        </p:spPr>
      </p:pic>
      <p:sp>
        <p:nvSpPr>
          <p:cNvPr id="292" name="Google Shape;292;p51"/>
          <p:cNvSpPr txBox="1">
            <a:spLocks noGrp="1"/>
          </p:cNvSpPr>
          <p:nvPr>
            <p:ph type="title" idx="2"/>
          </p:nvPr>
        </p:nvSpPr>
        <p:spPr>
          <a:xfrm>
            <a:off x="1049225" y="1909300"/>
            <a:ext cx="7007700" cy="98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51"/>
          <p:cNvSpPr txBox="1">
            <a:spLocks noGrp="1"/>
          </p:cNvSpPr>
          <p:nvPr>
            <p:ph type="subTitle" idx="1"/>
          </p:nvPr>
        </p:nvSpPr>
        <p:spPr>
          <a:xfrm>
            <a:off x="1049226" y="2898150"/>
            <a:ext cx="3500400" cy="30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00">
                <a:solidFill>
                  <a:srgbClr val="606366"/>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pic>
        <p:nvPicPr>
          <p:cNvPr id="294" name="Google Shape;294;p51"/>
          <p:cNvPicPr preferRelativeResize="0"/>
          <p:nvPr/>
        </p:nvPicPr>
        <p:blipFill>
          <a:blip r:embed="rId3">
            <a:alphaModFix/>
          </a:blip>
          <a:stretch>
            <a:fillRect/>
          </a:stretch>
        </p:blipFill>
        <p:spPr>
          <a:xfrm>
            <a:off x="8176401" y="107849"/>
            <a:ext cx="770115" cy="60868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pt 1">
  <p:cSld name="TITLE_AND_BODY_4">
    <p:bg>
      <p:bgPr>
        <a:solidFill>
          <a:srgbClr val="F8F9FA"/>
        </a:solidFill>
        <a:effectLst/>
      </p:bgPr>
    </p:bg>
    <p:spTree>
      <p:nvGrpSpPr>
        <p:cNvPr id="1" name="Shape 295"/>
        <p:cNvGrpSpPr/>
        <p:nvPr/>
      </p:nvGrpSpPr>
      <p:grpSpPr>
        <a:xfrm>
          <a:off x="0" y="0"/>
          <a:ext cx="0" cy="0"/>
          <a:chOff x="0" y="0"/>
          <a:chExt cx="0" cy="0"/>
        </a:xfrm>
      </p:grpSpPr>
      <p:sp>
        <p:nvSpPr>
          <p:cNvPr id="296" name="Google Shape;296;p52"/>
          <p:cNvSpPr txBox="1">
            <a:spLocks noGrp="1"/>
          </p:cNvSpPr>
          <p:nvPr>
            <p:ph type="title"/>
          </p:nvPr>
        </p:nvSpPr>
        <p:spPr>
          <a:xfrm>
            <a:off x="130951" y="4760105"/>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 name="Google Shape;297;p52"/>
          <p:cNvSpPr txBox="1">
            <a:spLocks noGrp="1"/>
          </p:cNvSpPr>
          <p:nvPr>
            <p:ph type="sldNum" idx="12"/>
          </p:nvPr>
        </p:nvSpPr>
        <p:spPr>
          <a:xfrm>
            <a:off x="8382900" y="4774376"/>
            <a:ext cx="612900" cy="187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None/>
              <a:defRPr sz="700">
                <a:solidFill>
                  <a:srgbClr val="606366"/>
                </a:solidFill>
                <a:latin typeface="Google Sans"/>
                <a:ea typeface="Google Sans"/>
                <a:cs typeface="Google Sans"/>
                <a:sym typeface="Google Sans"/>
              </a:defRPr>
            </a:lvl1pPr>
            <a:lvl2pPr marL="0" marR="0" lvl="1" indent="0" rtl="0">
              <a:lnSpc>
                <a:spcPct val="100000"/>
              </a:lnSpc>
              <a:spcBef>
                <a:spcPts val="0"/>
              </a:spcBef>
              <a:spcAft>
                <a:spcPts val="0"/>
              </a:spcAft>
              <a:buNone/>
              <a:defRPr sz="700">
                <a:solidFill>
                  <a:srgbClr val="606366"/>
                </a:solidFill>
                <a:latin typeface="Google Sans"/>
                <a:ea typeface="Google Sans"/>
                <a:cs typeface="Google Sans"/>
                <a:sym typeface="Google Sans"/>
              </a:defRPr>
            </a:lvl2pPr>
            <a:lvl3pPr marL="0" marR="0" lvl="2" indent="0" rtl="0">
              <a:lnSpc>
                <a:spcPct val="100000"/>
              </a:lnSpc>
              <a:spcBef>
                <a:spcPts val="0"/>
              </a:spcBef>
              <a:spcAft>
                <a:spcPts val="0"/>
              </a:spcAft>
              <a:buNone/>
              <a:defRPr sz="700">
                <a:solidFill>
                  <a:srgbClr val="606366"/>
                </a:solidFill>
                <a:latin typeface="Google Sans"/>
                <a:ea typeface="Google Sans"/>
                <a:cs typeface="Google Sans"/>
                <a:sym typeface="Google Sans"/>
              </a:defRPr>
            </a:lvl3pPr>
            <a:lvl4pPr marL="0" marR="0" lvl="3" indent="0" rtl="0">
              <a:lnSpc>
                <a:spcPct val="100000"/>
              </a:lnSpc>
              <a:spcBef>
                <a:spcPts val="0"/>
              </a:spcBef>
              <a:spcAft>
                <a:spcPts val="0"/>
              </a:spcAft>
              <a:buNone/>
              <a:defRPr sz="700">
                <a:solidFill>
                  <a:srgbClr val="606366"/>
                </a:solidFill>
                <a:latin typeface="Google Sans"/>
                <a:ea typeface="Google Sans"/>
                <a:cs typeface="Google Sans"/>
                <a:sym typeface="Google Sans"/>
              </a:defRPr>
            </a:lvl4pPr>
            <a:lvl5pPr marL="0" marR="0" lvl="4" indent="0" rtl="0">
              <a:lnSpc>
                <a:spcPct val="100000"/>
              </a:lnSpc>
              <a:spcBef>
                <a:spcPts val="0"/>
              </a:spcBef>
              <a:spcAft>
                <a:spcPts val="0"/>
              </a:spcAft>
              <a:buNone/>
              <a:defRPr sz="700">
                <a:solidFill>
                  <a:srgbClr val="606366"/>
                </a:solidFill>
                <a:latin typeface="Google Sans"/>
                <a:ea typeface="Google Sans"/>
                <a:cs typeface="Google Sans"/>
                <a:sym typeface="Google Sans"/>
              </a:defRPr>
            </a:lvl5pPr>
            <a:lvl6pPr marL="0" marR="0" lvl="5" indent="0" rtl="0">
              <a:lnSpc>
                <a:spcPct val="100000"/>
              </a:lnSpc>
              <a:spcBef>
                <a:spcPts val="0"/>
              </a:spcBef>
              <a:spcAft>
                <a:spcPts val="0"/>
              </a:spcAft>
              <a:buNone/>
              <a:defRPr sz="700">
                <a:solidFill>
                  <a:srgbClr val="606366"/>
                </a:solidFill>
                <a:latin typeface="Google Sans"/>
                <a:ea typeface="Google Sans"/>
                <a:cs typeface="Google Sans"/>
                <a:sym typeface="Google Sans"/>
              </a:defRPr>
            </a:lvl6pPr>
            <a:lvl7pPr marL="0" marR="0" lvl="6" indent="0" rtl="0">
              <a:lnSpc>
                <a:spcPct val="100000"/>
              </a:lnSpc>
              <a:spcBef>
                <a:spcPts val="0"/>
              </a:spcBef>
              <a:spcAft>
                <a:spcPts val="0"/>
              </a:spcAft>
              <a:buNone/>
              <a:defRPr sz="700">
                <a:solidFill>
                  <a:srgbClr val="606366"/>
                </a:solidFill>
                <a:latin typeface="Google Sans"/>
                <a:ea typeface="Google Sans"/>
                <a:cs typeface="Google Sans"/>
                <a:sym typeface="Google Sans"/>
              </a:defRPr>
            </a:lvl7pPr>
            <a:lvl8pPr marL="0" marR="0" lvl="7" indent="0" rtl="0">
              <a:lnSpc>
                <a:spcPct val="100000"/>
              </a:lnSpc>
              <a:spcBef>
                <a:spcPts val="0"/>
              </a:spcBef>
              <a:spcAft>
                <a:spcPts val="0"/>
              </a:spcAft>
              <a:buNone/>
              <a:defRPr sz="700">
                <a:solidFill>
                  <a:srgbClr val="606366"/>
                </a:solidFill>
                <a:latin typeface="Google Sans"/>
                <a:ea typeface="Google Sans"/>
                <a:cs typeface="Google Sans"/>
                <a:sym typeface="Google Sans"/>
              </a:defRPr>
            </a:lvl8pPr>
            <a:lvl9pPr marL="0" marR="0" lvl="8" indent="0" rtl="0">
              <a:lnSpc>
                <a:spcPct val="100000"/>
              </a:lnSpc>
              <a:spcBef>
                <a:spcPts val="0"/>
              </a:spcBef>
              <a:spcAft>
                <a:spcPts val="0"/>
              </a:spcAft>
              <a:buNone/>
              <a:defRPr sz="700">
                <a:solidFill>
                  <a:srgbClr val="606366"/>
                </a:solidFill>
                <a:latin typeface="Google Sans"/>
                <a:ea typeface="Google Sans"/>
                <a:cs typeface="Google Sans"/>
                <a:sym typeface="Google Sans"/>
              </a:defRPr>
            </a:lvl9pPr>
          </a:lstStyle>
          <a:p>
            <a:pPr marL="0" lvl="0" indent="0" algn="r" rtl="0">
              <a:spcBef>
                <a:spcPts val="0"/>
              </a:spcBef>
              <a:spcAft>
                <a:spcPts val="0"/>
              </a:spcAft>
              <a:buNone/>
            </a:pPr>
            <a:r>
              <a:rPr lang="en"/>
              <a:t>P </a:t>
            </a:r>
            <a:fld id="{00000000-1234-1234-1234-123412341234}" type="slidenum">
              <a:rPr lang="en"/>
              <a:t>‹#›</a:t>
            </a:fld>
            <a:endParaRPr sz="1300">
              <a:solidFill>
                <a:srgbClr val="9AA0A6"/>
              </a:solidFill>
              <a:latin typeface="Roboto Light"/>
              <a:ea typeface="Roboto Light"/>
              <a:cs typeface="Roboto Light"/>
              <a:sym typeface="Roboto Light"/>
            </a:endParaRPr>
          </a:p>
        </p:txBody>
      </p:sp>
      <p:pic>
        <p:nvPicPr>
          <p:cNvPr id="298" name="Google Shape;298;p52"/>
          <p:cNvPicPr preferRelativeResize="0"/>
          <p:nvPr/>
        </p:nvPicPr>
        <p:blipFill rotWithShape="1">
          <a:blip r:embed="rId2">
            <a:alphaModFix/>
          </a:blip>
          <a:srcRect l="6331" t="44586"/>
          <a:stretch/>
        </p:blipFill>
        <p:spPr>
          <a:xfrm>
            <a:off x="0" y="0"/>
            <a:ext cx="2431776" cy="1220349"/>
          </a:xfrm>
          <a:prstGeom prst="rect">
            <a:avLst/>
          </a:prstGeom>
          <a:noFill/>
          <a:ln>
            <a:noFill/>
          </a:ln>
        </p:spPr>
      </p:pic>
      <p:sp>
        <p:nvSpPr>
          <p:cNvPr id="299" name="Google Shape;299;p52"/>
          <p:cNvSpPr txBox="1">
            <a:spLocks noGrp="1"/>
          </p:cNvSpPr>
          <p:nvPr>
            <p:ph type="title" idx="2"/>
          </p:nvPr>
        </p:nvSpPr>
        <p:spPr>
          <a:xfrm>
            <a:off x="1049225" y="1909300"/>
            <a:ext cx="7007700" cy="98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0" name="Google Shape;300;p52"/>
          <p:cNvSpPr txBox="1">
            <a:spLocks noGrp="1"/>
          </p:cNvSpPr>
          <p:nvPr>
            <p:ph type="subTitle" idx="1"/>
          </p:nvPr>
        </p:nvSpPr>
        <p:spPr>
          <a:xfrm>
            <a:off x="1049226" y="2898150"/>
            <a:ext cx="3500400" cy="30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00">
                <a:solidFill>
                  <a:srgbClr val="606366"/>
                </a:solidFill>
                <a:latin typeface="Google Sans"/>
                <a:ea typeface="Google Sans"/>
                <a:cs typeface="Google Sans"/>
                <a:sym typeface="Google Sans"/>
              </a:defRPr>
            </a:lvl1pPr>
            <a:lvl2pPr lvl="1" rtl="0">
              <a:spcBef>
                <a:spcPts val="0"/>
              </a:spcBef>
              <a:spcAft>
                <a:spcPts val="0"/>
              </a:spcAft>
              <a:buNone/>
              <a:defRPr>
                <a:solidFill>
                  <a:srgbClr val="606366"/>
                </a:solidFill>
                <a:latin typeface="Google Sans"/>
                <a:ea typeface="Google Sans"/>
                <a:cs typeface="Google Sans"/>
                <a:sym typeface="Google Sans"/>
              </a:defRPr>
            </a:lvl2pPr>
            <a:lvl3pPr lvl="2" rtl="0">
              <a:spcBef>
                <a:spcPts val="0"/>
              </a:spcBef>
              <a:spcAft>
                <a:spcPts val="0"/>
              </a:spcAft>
              <a:buNone/>
              <a:defRPr>
                <a:solidFill>
                  <a:srgbClr val="606366"/>
                </a:solidFill>
                <a:latin typeface="Google Sans"/>
                <a:ea typeface="Google Sans"/>
                <a:cs typeface="Google Sans"/>
                <a:sym typeface="Google Sans"/>
              </a:defRPr>
            </a:lvl3pPr>
            <a:lvl4pPr lvl="3" rtl="0">
              <a:spcBef>
                <a:spcPts val="0"/>
              </a:spcBef>
              <a:spcAft>
                <a:spcPts val="0"/>
              </a:spcAft>
              <a:buNone/>
              <a:defRPr>
                <a:solidFill>
                  <a:srgbClr val="606366"/>
                </a:solidFill>
                <a:latin typeface="Google Sans"/>
                <a:ea typeface="Google Sans"/>
                <a:cs typeface="Google Sans"/>
                <a:sym typeface="Google Sans"/>
              </a:defRPr>
            </a:lvl4pPr>
            <a:lvl5pPr lvl="4" rtl="0">
              <a:spcBef>
                <a:spcPts val="0"/>
              </a:spcBef>
              <a:spcAft>
                <a:spcPts val="0"/>
              </a:spcAft>
              <a:buNone/>
              <a:defRPr>
                <a:solidFill>
                  <a:srgbClr val="606366"/>
                </a:solidFill>
                <a:latin typeface="Google Sans"/>
                <a:ea typeface="Google Sans"/>
                <a:cs typeface="Google Sans"/>
                <a:sym typeface="Google Sans"/>
              </a:defRPr>
            </a:lvl5pPr>
            <a:lvl6pPr lvl="5" rtl="0">
              <a:spcBef>
                <a:spcPts val="0"/>
              </a:spcBef>
              <a:spcAft>
                <a:spcPts val="0"/>
              </a:spcAft>
              <a:buNone/>
              <a:defRPr>
                <a:solidFill>
                  <a:srgbClr val="606366"/>
                </a:solidFill>
                <a:latin typeface="Google Sans"/>
                <a:ea typeface="Google Sans"/>
                <a:cs typeface="Google Sans"/>
                <a:sym typeface="Google Sans"/>
              </a:defRPr>
            </a:lvl6pPr>
            <a:lvl7pPr lvl="6" rtl="0">
              <a:spcBef>
                <a:spcPts val="0"/>
              </a:spcBef>
              <a:spcAft>
                <a:spcPts val="0"/>
              </a:spcAft>
              <a:buNone/>
              <a:defRPr>
                <a:solidFill>
                  <a:srgbClr val="606366"/>
                </a:solidFill>
                <a:latin typeface="Google Sans"/>
                <a:ea typeface="Google Sans"/>
                <a:cs typeface="Google Sans"/>
                <a:sym typeface="Google Sans"/>
              </a:defRPr>
            </a:lvl7pPr>
            <a:lvl8pPr lvl="7" rtl="0">
              <a:spcBef>
                <a:spcPts val="0"/>
              </a:spcBef>
              <a:spcAft>
                <a:spcPts val="0"/>
              </a:spcAft>
              <a:buNone/>
              <a:defRPr>
                <a:solidFill>
                  <a:srgbClr val="606366"/>
                </a:solidFill>
                <a:latin typeface="Google Sans"/>
                <a:ea typeface="Google Sans"/>
                <a:cs typeface="Google Sans"/>
                <a:sym typeface="Google Sans"/>
              </a:defRPr>
            </a:lvl8pPr>
            <a:lvl9pPr lvl="8" rtl="0">
              <a:spcBef>
                <a:spcPts val="0"/>
              </a:spcBef>
              <a:spcAft>
                <a:spcPts val="0"/>
              </a:spcAft>
              <a:buNone/>
              <a:defRPr>
                <a:solidFill>
                  <a:srgbClr val="606366"/>
                </a:solidFill>
                <a:latin typeface="Google Sans"/>
                <a:ea typeface="Google Sans"/>
                <a:cs typeface="Google Sans"/>
                <a:sym typeface="Google Sans"/>
              </a:defRPr>
            </a:lvl9pPr>
          </a:lstStyle>
          <a:p>
            <a:endParaRPr/>
          </a:p>
        </p:txBody>
      </p:sp>
      <p:pic>
        <p:nvPicPr>
          <p:cNvPr id="301" name="Google Shape;301;p52"/>
          <p:cNvPicPr preferRelativeResize="0"/>
          <p:nvPr/>
        </p:nvPicPr>
        <p:blipFill>
          <a:blip r:embed="rId3">
            <a:alphaModFix/>
          </a:blip>
          <a:stretch>
            <a:fillRect/>
          </a:stretch>
        </p:blipFill>
        <p:spPr>
          <a:xfrm>
            <a:off x="8176401" y="107849"/>
            <a:ext cx="770115" cy="608683"/>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pt 3">
  <p:cSld name="TITLE_AND_BODY_3">
    <p:bg>
      <p:bgPr>
        <a:solidFill>
          <a:srgbClr val="F8F9FA"/>
        </a:solidFill>
        <a:effectLst/>
      </p:bgPr>
    </p:bg>
    <p:spTree>
      <p:nvGrpSpPr>
        <p:cNvPr id="1" name="Shape 302"/>
        <p:cNvGrpSpPr/>
        <p:nvPr/>
      </p:nvGrpSpPr>
      <p:grpSpPr>
        <a:xfrm>
          <a:off x="0" y="0"/>
          <a:ext cx="0" cy="0"/>
          <a:chOff x="0" y="0"/>
          <a:chExt cx="0" cy="0"/>
        </a:xfrm>
      </p:grpSpPr>
      <p:sp>
        <p:nvSpPr>
          <p:cNvPr id="303" name="Google Shape;303;p53"/>
          <p:cNvSpPr txBox="1">
            <a:spLocks noGrp="1"/>
          </p:cNvSpPr>
          <p:nvPr>
            <p:ph type="title"/>
          </p:nvPr>
        </p:nvSpPr>
        <p:spPr>
          <a:xfrm>
            <a:off x="130951" y="4760105"/>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53"/>
          <p:cNvSpPr txBox="1">
            <a:spLocks noGrp="1"/>
          </p:cNvSpPr>
          <p:nvPr>
            <p:ph type="sldNum" idx="12"/>
          </p:nvPr>
        </p:nvSpPr>
        <p:spPr>
          <a:xfrm>
            <a:off x="8382900" y="4774376"/>
            <a:ext cx="612900" cy="187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None/>
              <a:defRPr sz="700">
                <a:solidFill>
                  <a:srgbClr val="606366"/>
                </a:solidFill>
                <a:latin typeface="Google Sans"/>
                <a:ea typeface="Google Sans"/>
                <a:cs typeface="Google Sans"/>
                <a:sym typeface="Google Sans"/>
              </a:defRPr>
            </a:lvl1pPr>
            <a:lvl2pPr marL="0" marR="0" lvl="1" indent="0" rtl="0">
              <a:lnSpc>
                <a:spcPct val="100000"/>
              </a:lnSpc>
              <a:spcBef>
                <a:spcPts val="0"/>
              </a:spcBef>
              <a:spcAft>
                <a:spcPts val="0"/>
              </a:spcAft>
              <a:buNone/>
              <a:defRPr sz="700">
                <a:solidFill>
                  <a:srgbClr val="606366"/>
                </a:solidFill>
                <a:latin typeface="Google Sans"/>
                <a:ea typeface="Google Sans"/>
                <a:cs typeface="Google Sans"/>
                <a:sym typeface="Google Sans"/>
              </a:defRPr>
            </a:lvl2pPr>
            <a:lvl3pPr marL="0" marR="0" lvl="2" indent="0" rtl="0">
              <a:lnSpc>
                <a:spcPct val="100000"/>
              </a:lnSpc>
              <a:spcBef>
                <a:spcPts val="0"/>
              </a:spcBef>
              <a:spcAft>
                <a:spcPts val="0"/>
              </a:spcAft>
              <a:buNone/>
              <a:defRPr sz="700">
                <a:solidFill>
                  <a:srgbClr val="606366"/>
                </a:solidFill>
                <a:latin typeface="Google Sans"/>
                <a:ea typeface="Google Sans"/>
                <a:cs typeface="Google Sans"/>
                <a:sym typeface="Google Sans"/>
              </a:defRPr>
            </a:lvl3pPr>
            <a:lvl4pPr marL="0" marR="0" lvl="3" indent="0" rtl="0">
              <a:lnSpc>
                <a:spcPct val="100000"/>
              </a:lnSpc>
              <a:spcBef>
                <a:spcPts val="0"/>
              </a:spcBef>
              <a:spcAft>
                <a:spcPts val="0"/>
              </a:spcAft>
              <a:buNone/>
              <a:defRPr sz="700">
                <a:solidFill>
                  <a:srgbClr val="606366"/>
                </a:solidFill>
                <a:latin typeface="Google Sans"/>
                <a:ea typeface="Google Sans"/>
                <a:cs typeface="Google Sans"/>
                <a:sym typeface="Google Sans"/>
              </a:defRPr>
            </a:lvl4pPr>
            <a:lvl5pPr marL="0" marR="0" lvl="4" indent="0" rtl="0">
              <a:lnSpc>
                <a:spcPct val="100000"/>
              </a:lnSpc>
              <a:spcBef>
                <a:spcPts val="0"/>
              </a:spcBef>
              <a:spcAft>
                <a:spcPts val="0"/>
              </a:spcAft>
              <a:buNone/>
              <a:defRPr sz="700">
                <a:solidFill>
                  <a:srgbClr val="606366"/>
                </a:solidFill>
                <a:latin typeface="Google Sans"/>
                <a:ea typeface="Google Sans"/>
                <a:cs typeface="Google Sans"/>
                <a:sym typeface="Google Sans"/>
              </a:defRPr>
            </a:lvl5pPr>
            <a:lvl6pPr marL="0" marR="0" lvl="5" indent="0" rtl="0">
              <a:lnSpc>
                <a:spcPct val="100000"/>
              </a:lnSpc>
              <a:spcBef>
                <a:spcPts val="0"/>
              </a:spcBef>
              <a:spcAft>
                <a:spcPts val="0"/>
              </a:spcAft>
              <a:buNone/>
              <a:defRPr sz="700">
                <a:solidFill>
                  <a:srgbClr val="606366"/>
                </a:solidFill>
                <a:latin typeface="Google Sans"/>
                <a:ea typeface="Google Sans"/>
                <a:cs typeface="Google Sans"/>
                <a:sym typeface="Google Sans"/>
              </a:defRPr>
            </a:lvl6pPr>
            <a:lvl7pPr marL="0" marR="0" lvl="6" indent="0" rtl="0">
              <a:lnSpc>
                <a:spcPct val="100000"/>
              </a:lnSpc>
              <a:spcBef>
                <a:spcPts val="0"/>
              </a:spcBef>
              <a:spcAft>
                <a:spcPts val="0"/>
              </a:spcAft>
              <a:buNone/>
              <a:defRPr sz="700">
                <a:solidFill>
                  <a:srgbClr val="606366"/>
                </a:solidFill>
                <a:latin typeface="Google Sans"/>
                <a:ea typeface="Google Sans"/>
                <a:cs typeface="Google Sans"/>
                <a:sym typeface="Google Sans"/>
              </a:defRPr>
            </a:lvl7pPr>
            <a:lvl8pPr marL="0" marR="0" lvl="7" indent="0" rtl="0">
              <a:lnSpc>
                <a:spcPct val="100000"/>
              </a:lnSpc>
              <a:spcBef>
                <a:spcPts val="0"/>
              </a:spcBef>
              <a:spcAft>
                <a:spcPts val="0"/>
              </a:spcAft>
              <a:buNone/>
              <a:defRPr sz="700">
                <a:solidFill>
                  <a:srgbClr val="606366"/>
                </a:solidFill>
                <a:latin typeface="Google Sans"/>
                <a:ea typeface="Google Sans"/>
                <a:cs typeface="Google Sans"/>
                <a:sym typeface="Google Sans"/>
              </a:defRPr>
            </a:lvl8pPr>
            <a:lvl9pPr marL="0" marR="0" lvl="8" indent="0" rtl="0">
              <a:lnSpc>
                <a:spcPct val="100000"/>
              </a:lnSpc>
              <a:spcBef>
                <a:spcPts val="0"/>
              </a:spcBef>
              <a:spcAft>
                <a:spcPts val="0"/>
              </a:spcAft>
              <a:buNone/>
              <a:defRPr sz="700">
                <a:solidFill>
                  <a:srgbClr val="606366"/>
                </a:solidFill>
                <a:latin typeface="Google Sans"/>
                <a:ea typeface="Google Sans"/>
                <a:cs typeface="Google Sans"/>
                <a:sym typeface="Google Sans"/>
              </a:defRPr>
            </a:lvl9pPr>
          </a:lstStyle>
          <a:p>
            <a:pPr marL="0" lvl="0" indent="0" algn="r" rtl="0">
              <a:spcBef>
                <a:spcPts val="0"/>
              </a:spcBef>
              <a:spcAft>
                <a:spcPts val="0"/>
              </a:spcAft>
              <a:buNone/>
            </a:pPr>
            <a:r>
              <a:rPr lang="en"/>
              <a:t>P </a:t>
            </a:r>
            <a:fld id="{00000000-1234-1234-1234-123412341234}" type="slidenum">
              <a:rPr lang="en"/>
              <a:t>‹#›</a:t>
            </a:fld>
            <a:endParaRPr sz="1300">
              <a:solidFill>
                <a:srgbClr val="9AA0A6"/>
              </a:solidFill>
              <a:latin typeface="Roboto Light"/>
              <a:ea typeface="Roboto Light"/>
              <a:cs typeface="Roboto Light"/>
              <a:sym typeface="Roboto Light"/>
            </a:endParaRPr>
          </a:p>
        </p:txBody>
      </p:sp>
      <p:pic>
        <p:nvPicPr>
          <p:cNvPr id="305" name="Google Shape;305;p53"/>
          <p:cNvPicPr preferRelativeResize="0"/>
          <p:nvPr/>
        </p:nvPicPr>
        <p:blipFill>
          <a:blip r:embed="rId2">
            <a:alphaModFix/>
          </a:blip>
          <a:stretch>
            <a:fillRect/>
          </a:stretch>
        </p:blipFill>
        <p:spPr>
          <a:xfrm>
            <a:off x="39775" y="66250"/>
            <a:ext cx="2008061" cy="1247951"/>
          </a:xfrm>
          <a:prstGeom prst="rect">
            <a:avLst/>
          </a:prstGeom>
          <a:noFill/>
          <a:ln>
            <a:noFill/>
          </a:ln>
        </p:spPr>
      </p:pic>
      <p:sp>
        <p:nvSpPr>
          <p:cNvPr id="306" name="Google Shape;306;p53"/>
          <p:cNvSpPr txBox="1">
            <a:spLocks noGrp="1"/>
          </p:cNvSpPr>
          <p:nvPr>
            <p:ph type="title" idx="2"/>
          </p:nvPr>
        </p:nvSpPr>
        <p:spPr>
          <a:xfrm>
            <a:off x="1049225" y="1909300"/>
            <a:ext cx="7007700" cy="98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7" name="Google Shape;307;p53"/>
          <p:cNvSpPr txBox="1">
            <a:spLocks noGrp="1"/>
          </p:cNvSpPr>
          <p:nvPr>
            <p:ph type="subTitle" idx="1"/>
          </p:nvPr>
        </p:nvSpPr>
        <p:spPr>
          <a:xfrm>
            <a:off x="1049226" y="2898150"/>
            <a:ext cx="3500400" cy="305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900">
                <a:solidFill>
                  <a:srgbClr val="606366"/>
                </a:solidFill>
                <a:latin typeface="Google Sans"/>
                <a:ea typeface="Google Sans"/>
                <a:cs typeface="Google Sans"/>
                <a:sym typeface="Google Sans"/>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pic>
        <p:nvPicPr>
          <p:cNvPr id="308" name="Google Shape;308;p53"/>
          <p:cNvPicPr preferRelativeResize="0"/>
          <p:nvPr/>
        </p:nvPicPr>
        <p:blipFill>
          <a:blip r:embed="rId3">
            <a:alphaModFix/>
          </a:blip>
          <a:stretch>
            <a:fillRect/>
          </a:stretch>
        </p:blipFill>
        <p:spPr>
          <a:xfrm>
            <a:off x="8176401" y="107849"/>
            <a:ext cx="770115" cy="60868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age Opt 1">
  <p:cSld name="TITLE_AND_BODY_1">
    <p:bg>
      <p:bgPr>
        <a:solidFill>
          <a:srgbClr val="FFFFFF"/>
        </a:solidFill>
        <a:effectLst/>
      </p:bgPr>
    </p:bg>
    <p:spTree>
      <p:nvGrpSpPr>
        <p:cNvPr id="1" name="Shape 309"/>
        <p:cNvGrpSpPr/>
        <p:nvPr/>
      </p:nvGrpSpPr>
      <p:grpSpPr>
        <a:xfrm>
          <a:off x="0" y="0"/>
          <a:ext cx="0" cy="0"/>
          <a:chOff x="0" y="0"/>
          <a:chExt cx="0" cy="0"/>
        </a:xfrm>
      </p:grpSpPr>
      <p:sp>
        <p:nvSpPr>
          <p:cNvPr id="310" name="Google Shape;310;p54"/>
          <p:cNvSpPr txBox="1">
            <a:spLocks noGrp="1"/>
          </p:cNvSpPr>
          <p:nvPr>
            <p:ph type="title"/>
          </p:nvPr>
        </p:nvSpPr>
        <p:spPr>
          <a:xfrm>
            <a:off x="130951" y="4760105"/>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1" name="Google Shape;311;p54"/>
          <p:cNvSpPr txBox="1">
            <a:spLocks noGrp="1"/>
          </p:cNvSpPr>
          <p:nvPr>
            <p:ph type="title" idx="2"/>
          </p:nvPr>
        </p:nvSpPr>
        <p:spPr>
          <a:xfrm>
            <a:off x="417675" y="341875"/>
            <a:ext cx="7918200" cy="49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54"/>
          <p:cNvSpPr txBox="1">
            <a:spLocks noGrp="1"/>
          </p:cNvSpPr>
          <p:nvPr>
            <p:ph type="subTitle" idx="1"/>
          </p:nvPr>
        </p:nvSpPr>
        <p:spPr>
          <a:xfrm>
            <a:off x="417671" y="835791"/>
            <a:ext cx="7918200" cy="3563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900">
                <a:solidFill>
                  <a:srgbClr val="606366"/>
                </a:solidFill>
                <a:latin typeface="Roboto Light"/>
                <a:ea typeface="Roboto Light"/>
                <a:cs typeface="Roboto Light"/>
                <a:sym typeface="Roboto Light"/>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
        <p:nvSpPr>
          <p:cNvPr id="313" name="Google Shape;313;p54"/>
          <p:cNvSpPr txBox="1">
            <a:spLocks noGrp="1"/>
          </p:cNvSpPr>
          <p:nvPr>
            <p:ph type="sldNum" idx="12"/>
          </p:nvPr>
        </p:nvSpPr>
        <p:spPr>
          <a:xfrm>
            <a:off x="8531100" y="4956301"/>
            <a:ext cx="612900" cy="187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marL="0" marR="0" lvl="1"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2pPr>
            <a:lvl3pPr marL="0" marR="0" lvl="2"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3pPr>
            <a:lvl4pPr marL="0" marR="0" lvl="3"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4pPr>
            <a:lvl5pPr marL="0" marR="0" lvl="4"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5pPr>
            <a:lvl6pPr marL="0" marR="0" lvl="5"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6pPr>
            <a:lvl7pPr marL="0" marR="0" lvl="6"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7pPr>
            <a:lvl8pPr marL="0" marR="0" lvl="7"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8pPr>
            <a:lvl9pPr marL="0" marR="0" lvl="8"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9pPr>
          </a:lstStyle>
          <a:p>
            <a:pPr marL="0" lvl="0" indent="0" algn="r" rtl="0">
              <a:spcBef>
                <a:spcPts val="0"/>
              </a:spcBef>
              <a:spcAft>
                <a:spcPts val="0"/>
              </a:spcAft>
              <a:buNone/>
            </a:pPr>
            <a:r>
              <a:rPr lang="en"/>
              <a:t>P </a:t>
            </a:r>
            <a:fld id="{00000000-1234-1234-1234-123412341234}" type="slidenum">
              <a:rPr lang="en"/>
              <a:t>‹#›</a:t>
            </a:fld>
            <a:endParaRPr sz="1300">
              <a:solidFill>
                <a:srgbClr val="9AA0A6"/>
              </a:solidFill>
              <a:latin typeface="Roboto Light"/>
              <a:ea typeface="Roboto Light"/>
              <a:cs typeface="Roboto Light"/>
              <a:sym typeface="Roboto Ligh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1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age Opt 3" type="blank">
  <p:cSld name="BLANK">
    <p:spTree>
      <p:nvGrpSpPr>
        <p:cNvPr id="1" name="Shape 315"/>
        <p:cNvGrpSpPr/>
        <p:nvPr/>
      </p:nvGrpSpPr>
      <p:grpSpPr>
        <a:xfrm>
          <a:off x="0" y="0"/>
          <a:ext cx="0" cy="0"/>
          <a:chOff x="0" y="0"/>
          <a:chExt cx="0" cy="0"/>
        </a:xfrm>
      </p:grpSpPr>
      <p:sp>
        <p:nvSpPr>
          <p:cNvPr id="316" name="Google Shape;316;p56"/>
          <p:cNvSpPr/>
          <p:nvPr/>
        </p:nvSpPr>
        <p:spPr>
          <a:xfrm>
            <a:off x="2905275" y="0"/>
            <a:ext cx="6238800" cy="5143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6"/>
          <p:cNvSpPr txBox="1">
            <a:spLocks noGrp="1"/>
          </p:cNvSpPr>
          <p:nvPr>
            <p:ph type="title"/>
          </p:nvPr>
        </p:nvSpPr>
        <p:spPr>
          <a:xfrm>
            <a:off x="130951" y="4760105"/>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56"/>
          <p:cNvSpPr txBox="1">
            <a:spLocks noGrp="1"/>
          </p:cNvSpPr>
          <p:nvPr>
            <p:ph type="sldNum" idx="12"/>
          </p:nvPr>
        </p:nvSpPr>
        <p:spPr>
          <a:xfrm>
            <a:off x="8382900" y="4774376"/>
            <a:ext cx="612900" cy="187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None/>
              <a:defRPr sz="700">
                <a:solidFill>
                  <a:srgbClr val="606366"/>
                </a:solidFill>
                <a:latin typeface="Google Sans"/>
                <a:ea typeface="Google Sans"/>
                <a:cs typeface="Google Sans"/>
                <a:sym typeface="Google Sans"/>
              </a:defRPr>
            </a:lvl1pPr>
            <a:lvl2pPr marL="0" marR="0" lvl="1" indent="0" rtl="0">
              <a:lnSpc>
                <a:spcPct val="100000"/>
              </a:lnSpc>
              <a:spcBef>
                <a:spcPts val="0"/>
              </a:spcBef>
              <a:spcAft>
                <a:spcPts val="0"/>
              </a:spcAft>
              <a:buNone/>
              <a:defRPr sz="700">
                <a:solidFill>
                  <a:srgbClr val="606366"/>
                </a:solidFill>
                <a:latin typeface="Google Sans"/>
                <a:ea typeface="Google Sans"/>
                <a:cs typeface="Google Sans"/>
                <a:sym typeface="Google Sans"/>
              </a:defRPr>
            </a:lvl2pPr>
            <a:lvl3pPr marL="0" marR="0" lvl="2" indent="0" rtl="0">
              <a:lnSpc>
                <a:spcPct val="100000"/>
              </a:lnSpc>
              <a:spcBef>
                <a:spcPts val="0"/>
              </a:spcBef>
              <a:spcAft>
                <a:spcPts val="0"/>
              </a:spcAft>
              <a:buNone/>
              <a:defRPr sz="700">
                <a:solidFill>
                  <a:srgbClr val="606366"/>
                </a:solidFill>
                <a:latin typeface="Google Sans"/>
                <a:ea typeface="Google Sans"/>
                <a:cs typeface="Google Sans"/>
                <a:sym typeface="Google Sans"/>
              </a:defRPr>
            </a:lvl3pPr>
            <a:lvl4pPr marL="0" marR="0" lvl="3" indent="0" rtl="0">
              <a:lnSpc>
                <a:spcPct val="100000"/>
              </a:lnSpc>
              <a:spcBef>
                <a:spcPts val="0"/>
              </a:spcBef>
              <a:spcAft>
                <a:spcPts val="0"/>
              </a:spcAft>
              <a:buNone/>
              <a:defRPr sz="700">
                <a:solidFill>
                  <a:srgbClr val="606366"/>
                </a:solidFill>
                <a:latin typeface="Google Sans"/>
                <a:ea typeface="Google Sans"/>
                <a:cs typeface="Google Sans"/>
                <a:sym typeface="Google Sans"/>
              </a:defRPr>
            </a:lvl4pPr>
            <a:lvl5pPr marL="0" marR="0" lvl="4" indent="0" rtl="0">
              <a:lnSpc>
                <a:spcPct val="100000"/>
              </a:lnSpc>
              <a:spcBef>
                <a:spcPts val="0"/>
              </a:spcBef>
              <a:spcAft>
                <a:spcPts val="0"/>
              </a:spcAft>
              <a:buNone/>
              <a:defRPr sz="700">
                <a:solidFill>
                  <a:srgbClr val="606366"/>
                </a:solidFill>
                <a:latin typeface="Google Sans"/>
                <a:ea typeface="Google Sans"/>
                <a:cs typeface="Google Sans"/>
                <a:sym typeface="Google Sans"/>
              </a:defRPr>
            </a:lvl5pPr>
            <a:lvl6pPr marL="0" marR="0" lvl="5" indent="0" rtl="0">
              <a:lnSpc>
                <a:spcPct val="100000"/>
              </a:lnSpc>
              <a:spcBef>
                <a:spcPts val="0"/>
              </a:spcBef>
              <a:spcAft>
                <a:spcPts val="0"/>
              </a:spcAft>
              <a:buNone/>
              <a:defRPr sz="700">
                <a:solidFill>
                  <a:srgbClr val="606366"/>
                </a:solidFill>
                <a:latin typeface="Google Sans"/>
                <a:ea typeface="Google Sans"/>
                <a:cs typeface="Google Sans"/>
                <a:sym typeface="Google Sans"/>
              </a:defRPr>
            </a:lvl6pPr>
            <a:lvl7pPr marL="0" marR="0" lvl="6" indent="0" rtl="0">
              <a:lnSpc>
                <a:spcPct val="100000"/>
              </a:lnSpc>
              <a:spcBef>
                <a:spcPts val="0"/>
              </a:spcBef>
              <a:spcAft>
                <a:spcPts val="0"/>
              </a:spcAft>
              <a:buNone/>
              <a:defRPr sz="700">
                <a:solidFill>
                  <a:srgbClr val="606366"/>
                </a:solidFill>
                <a:latin typeface="Google Sans"/>
                <a:ea typeface="Google Sans"/>
                <a:cs typeface="Google Sans"/>
                <a:sym typeface="Google Sans"/>
              </a:defRPr>
            </a:lvl7pPr>
            <a:lvl8pPr marL="0" marR="0" lvl="7" indent="0" rtl="0">
              <a:lnSpc>
                <a:spcPct val="100000"/>
              </a:lnSpc>
              <a:spcBef>
                <a:spcPts val="0"/>
              </a:spcBef>
              <a:spcAft>
                <a:spcPts val="0"/>
              </a:spcAft>
              <a:buNone/>
              <a:defRPr sz="700">
                <a:solidFill>
                  <a:srgbClr val="606366"/>
                </a:solidFill>
                <a:latin typeface="Google Sans"/>
                <a:ea typeface="Google Sans"/>
                <a:cs typeface="Google Sans"/>
                <a:sym typeface="Google Sans"/>
              </a:defRPr>
            </a:lvl8pPr>
            <a:lvl9pPr marL="0" marR="0" lvl="8" indent="0" rtl="0">
              <a:lnSpc>
                <a:spcPct val="100000"/>
              </a:lnSpc>
              <a:spcBef>
                <a:spcPts val="0"/>
              </a:spcBef>
              <a:spcAft>
                <a:spcPts val="0"/>
              </a:spcAft>
              <a:buNone/>
              <a:defRPr sz="700">
                <a:solidFill>
                  <a:srgbClr val="606366"/>
                </a:solidFill>
                <a:latin typeface="Google Sans"/>
                <a:ea typeface="Google Sans"/>
                <a:cs typeface="Google Sans"/>
                <a:sym typeface="Google Sans"/>
              </a:defRPr>
            </a:lvl9pPr>
          </a:lstStyle>
          <a:p>
            <a:pPr marL="0" lvl="0" indent="0" algn="r" rtl="0">
              <a:spcBef>
                <a:spcPts val="0"/>
              </a:spcBef>
              <a:spcAft>
                <a:spcPts val="0"/>
              </a:spcAft>
              <a:buNone/>
            </a:pPr>
            <a:r>
              <a:rPr lang="en"/>
              <a:t>P </a:t>
            </a:r>
            <a:fld id="{00000000-1234-1234-1234-123412341234}" type="slidenum">
              <a:rPr lang="en"/>
              <a:t>‹#›</a:t>
            </a:fld>
            <a:endParaRPr sz="1300">
              <a:solidFill>
                <a:srgbClr val="9AA0A6"/>
              </a:solidFill>
              <a:latin typeface="Roboto Light"/>
              <a:ea typeface="Roboto Light"/>
              <a:cs typeface="Roboto Light"/>
              <a:sym typeface="Roboto Light"/>
            </a:endParaRPr>
          </a:p>
        </p:txBody>
      </p:sp>
      <p:sp>
        <p:nvSpPr>
          <p:cNvPr id="319" name="Google Shape;319;p56"/>
          <p:cNvSpPr txBox="1">
            <a:spLocks noGrp="1"/>
          </p:cNvSpPr>
          <p:nvPr>
            <p:ph type="title" idx="2"/>
          </p:nvPr>
        </p:nvSpPr>
        <p:spPr>
          <a:xfrm>
            <a:off x="417673" y="341875"/>
            <a:ext cx="2235000" cy="49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56"/>
          <p:cNvSpPr txBox="1">
            <a:spLocks noGrp="1"/>
          </p:cNvSpPr>
          <p:nvPr>
            <p:ph type="subTitle" idx="1"/>
          </p:nvPr>
        </p:nvSpPr>
        <p:spPr>
          <a:xfrm>
            <a:off x="417672" y="835792"/>
            <a:ext cx="2235000" cy="3563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900">
                <a:solidFill>
                  <a:srgbClr val="606366"/>
                </a:solidFill>
                <a:latin typeface="Roboto Light"/>
                <a:ea typeface="Roboto Light"/>
                <a:cs typeface="Roboto Light"/>
                <a:sym typeface="Roboto Light"/>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Page Opt 2">
  <p:cSld name="BLANK_1">
    <p:spTree>
      <p:nvGrpSpPr>
        <p:cNvPr id="1" name="Shape 321"/>
        <p:cNvGrpSpPr/>
        <p:nvPr/>
      </p:nvGrpSpPr>
      <p:grpSpPr>
        <a:xfrm>
          <a:off x="0" y="0"/>
          <a:ext cx="0" cy="0"/>
          <a:chOff x="0" y="0"/>
          <a:chExt cx="0" cy="0"/>
        </a:xfrm>
      </p:grpSpPr>
      <p:sp>
        <p:nvSpPr>
          <p:cNvPr id="322" name="Google Shape;322;p57"/>
          <p:cNvSpPr/>
          <p:nvPr/>
        </p:nvSpPr>
        <p:spPr>
          <a:xfrm>
            <a:off x="4572000" y="0"/>
            <a:ext cx="4572000" cy="5143500"/>
          </a:xfrm>
          <a:prstGeom prst="rect">
            <a:avLst/>
          </a:prstGeom>
          <a:solidFill>
            <a:srgbClr val="F8F9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7"/>
          <p:cNvSpPr txBox="1">
            <a:spLocks noGrp="1"/>
          </p:cNvSpPr>
          <p:nvPr>
            <p:ph type="title"/>
          </p:nvPr>
        </p:nvSpPr>
        <p:spPr>
          <a:xfrm>
            <a:off x="130951" y="4760105"/>
            <a:ext cx="2805600" cy="2301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0000"/>
              </a:buClr>
              <a:buSzPts val="1200"/>
              <a:buFont typeface="Arial"/>
              <a:buNone/>
              <a:defRPr sz="700">
                <a:solidFill>
                  <a:srgbClr val="606366"/>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57"/>
          <p:cNvSpPr txBox="1">
            <a:spLocks noGrp="1"/>
          </p:cNvSpPr>
          <p:nvPr>
            <p:ph type="sldNum" idx="12"/>
          </p:nvPr>
        </p:nvSpPr>
        <p:spPr>
          <a:xfrm>
            <a:off x="8382900" y="4774376"/>
            <a:ext cx="612900" cy="1872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None/>
              <a:defRPr sz="700">
                <a:solidFill>
                  <a:srgbClr val="606366"/>
                </a:solidFill>
                <a:latin typeface="Google Sans"/>
                <a:ea typeface="Google Sans"/>
                <a:cs typeface="Google Sans"/>
                <a:sym typeface="Google Sans"/>
              </a:defRPr>
            </a:lvl1pPr>
            <a:lvl2pPr marL="0" marR="0" lvl="1" indent="0" rtl="0">
              <a:lnSpc>
                <a:spcPct val="100000"/>
              </a:lnSpc>
              <a:spcBef>
                <a:spcPts val="0"/>
              </a:spcBef>
              <a:spcAft>
                <a:spcPts val="0"/>
              </a:spcAft>
              <a:buNone/>
              <a:defRPr sz="700">
                <a:solidFill>
                  <a:srgbClr val="606366"/>
                </a:solidFill>
                <a:latin typeface="Google Sans"/>
                <a:ea typeface="Google Sans"/>
                <a:cs typeface="Google Sans"/>
                <a:sym typeface="Google Sans"/>
              </a:defRPr>
            </a:lvl2pPr>
            <a:lvl3pPr marL="0" marR="0" lvl="2" indent="0" rtl="0">
              <a:lnSpc>
                <a:spcPct val="100000"/>
              </a:lnSpc>
              <a:spcBef>
                <a:spcPts val="0"/>
              </a:spcBef>
              <a:spcAft>
                <a:spcPts val="0"/>
              </a:spcAft>
              <a:buNone/>
              <a:defRPr sz="700">
                <a:solidFill>
                  <a:srgbClr val="606366"/>
                </a:solidFill>
                <a:latin typeface="Google Sans"/>
                <a:ea typeface="Google Sans"/>
                <a:cs typeface="Google Sans"/>
                <a:sym typeface="Google Sans"/>
              </a:defRPr>
            </a:lvl3pPr>
            <a:lvl4pPr marL="0" marR="0" lvl="3" indent="0" rtl="0">
              <a:lnSpc>
                <a:spcPct val="100000"/>
              </a:lnSpc>
              <a:spcBef>
                <a:spcPts val="0"/>
              </a:spcBef>
              <a:spcAft>
                <a:spcPts val="0"/>
              </a:spcAft>
              <a:buNone/>
              <a:defRPr sz="700">
                <a:solidFill>
                  <a:srgbClr val="606366"/>
                </a:solidFill>
                <a:latin typeface="Google Sans"/>
                <a:ea typeface="Google Sans"/>
                <a:cs typeface="Google Sans"/>
                <a:sym typeface="Google Sans"/>
              </a:defRPr>
            </a:lvl4pPr>
            <a:lvl5pPr marL="0" marR="0" lvl="4" indent="0" rtl="0">
              <a:lnSpc>
                <a:spcPct val="100000"/>
              </a:lnSpc>
              <a:spcBef>
                <a:spcPts val="0"/>
              </a:spcBef>
              <a:spcAft>
                <a:spcPts val="0"/>
              </a:spcAft>
              <a:buNone/>
              <a:defRPr sz="700">
                <a:solidFill>
                  <a:srgbClr val="606366"/>
                </a:solidFill>
                <a:latin typeface="Google Sans"/>
                <a:ea typeface="Google Sans"/>
                <a:cs typeface="Google Sans"/>
                <a:sym typeface="Google Sans"/>
              </a:defRPr>
            </a:lvl5pPr>
            <a:lvl6pPr marL="0" marR="0" lvl="5" indent="0" rtl="0">
              <a:lnSpc>
                <a:spcPct val="100000"/>
              </a:lnSpc>
              <a:spcBef>
                <a:spcPts val="0"/>
              </a:spcBef>
              <a:spcAft>
                <a:spcPts val="0"/>
              </a:spcAft>
              <a:buNone/>
              <a:defRPr sz="700">
                <a:solidFill>
                  <a:srgbClr val="606366"/>
                </a:solidFill>
                <a:latin typeface="Google Sans"/>
                <a:ea typeface="Google Sans"/>
                <a:cs typeface="Google Sans"/>
                <a:sym typeface="Google Sans"/>
              </a:defRPr>
            </a:lvl6pPr>
            <a:lvl7pPr marL="0" marR="0" lvl="6" indent="0" rtl="0">
              <a:lnSpc>
                <a:spcPct val="100000"/>
              </a:lnSpc>
              <a:spcBef>
                <a:spcPts val="0"/>
              </a:spcBef>
              <a:spcAft>
                <a:spcPts val="0"/>
              </a:spcAft>
              <a:buNone/>
              <a:defRPr sz="700">
                <a:solidFill>
                  <a:srgbClr val="606366"/>
                </a:solidFill>
                <a:latin typeface="Google Sans"/>
                <a:ea typeface="Google Sans"/>
                <a:cs typeface="Google Sans"/>
                <a:sym typeface="Google Sans"/>
              </a:defRPr>
            </a:lvl7pPr>
            <a:lvl8pPr marL="0" marR="0" lvl="7" indent="0" rtl="0">
              <a:lnSpc>
                <a:spcPct val="100000"/>
              </a:lnSpc>
              <a:spcBef>
                <a:spcPts val="0"/>
              </a:spcBef>
              <a:spcAft>
                <a:spcPts val="0"/>
              </a:spcAft>
              <a:buNone/>
              <a:defRPr sz="700">
                <a:solidFill>
                  <a:srgbClr val="606366"/>
                </a:solidFill>
                <a:latin typeface="Google Sans"/>
                <a:ea typeface="Google Sans"/>
                <a:cs typeface="Google Sans"/>
                <a:sym typeface="Google Sans"/>
              </a:defRPr>
            </a:lvl8pPr>
            <a:lvl9pPr marL="0" marR="0" lvl="8" indent="0" rtl="0">
              <a:lnSpc>
                <a:spcPct val="100000"/>
              </a:lnSpc>
              <a:spcBef>
                <a:spcPts val="0"/>
              </a:spcBef>
              <a:spcAft>
                <a:spcPts val="0"/>
              </a:spcAft>
              <a:buNone/>
              <a:defRPr sz="700">
                <a:solidFill>
                  <a:srgbClr val="606366"/>
                </a:solidFill>
                <a:latin typeface="Google Sans"/>
                <a:ea typeface="Google Sans"/>
                <a:cs typeface="Google Sans"/>
                <a:sym typeface="Google Sans"/>
              </a:defRPr>
            </a:lvl9pPr>
          </a:lstStyle>
          <a:p>
            <a:pPr marL="0" lvl="0" indent="0" algn="r" rtl="0">
              <a:spcBef>
                <a:spcPts val="0"/>
              </a:spcBef>
              <a:spcAft>
                <a:spcPts val="0"/>
              </a:spcAft>
              <a:buNone/>
            </a:pPr>
            <a:r>
              <a:rPr lang="en"/>
              <a:t>P </a:t>
            </a:r>
            <a:fld id="{00000000-1234-1234-1234-123412341234}" type="slidenum">
              <a:rPr lang="en"/>
              <a:t>‹#›</a:t>
            </a:fld>
            <a:endParaRPr sz="1300">
              <a:solidFill>
                <a:srgbClr val="9AA0A6"/>
              </a:solidFill>
              <a:latin typeface="Roboto Light"/>
              <a:ea typeface="Roboto Light"/>
              <a:cs typeface="Roboto Light"/>
              <a:sym typeface="Roboto Light"/>
            </a:endParaRPr>
          </a:p>
        </p:txBody>
      </p:sp>
      <p:sp>
        <p:nvSpPr>
          <p:cNvPr id="325" name="Google Shape;325;p57"/>
          <p:cNvSpPr txBox="1">
            <a:spLocks noGrp="1"/>
          </p:cNvSpPr>
          <p:nvPr>
            <p:ph type="title" idx="2"/>
          </p:nvPr>
        </p:nvSpPr>
        <p:spPr>
          <a:xfrm>
            <a:off x="417677" y="341875"/>
            <a:ext cx="3807900" cy="493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000" b="1">
                <a:solidFill>
                  <a:srgbClr val="202124"/>
                </a:solidFill>
                <a:latin typeface="Google Sans"/>
                <a:ea typeface="Google Sans"/>
                <a:cs typeface="Google Sans"/>
                <a:sym typeface="Google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6" name="Google Shape;326;p57"/>
          <p:cNvSpPr txBox="1">
            <a:spLocks noGrp="1"/>
          </p:cNvSpPr>
          <p:nvPr>
            <p:ph type="subTitle" idx="1"/>
          </p:nvPr>
        </p:nvSpPr>
        <p:spPr>
          <a:xfrm>
            <a:off x="417675" y="835794"/>
            <a:ext cx="3807900" cy="35631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None/>
              <a:defRPr sz="900">
                <a:solidFill>
                  <a:srgbClr val="606366"/>
                </a:solidFill>
                <a:latin typeface="Roboto Light"/>
                <a:ea typeface="Roboto Light"/>
                <a:cs typeface="Roboto Light"/>
                <a:sym typeface="Roboto Light"/>
              </a:defRPr>
            </a:lvl1pPr>
            <a:lvl2pPr lvl="1" rtl="0">
              <a:spcBef>
                <a:spcPts val="0"/>
              </a:spcBef>
              <a:spcAft>
                <a:spcPts val="0"/>
              </a:spcAft>
              <a:buNone/>
              <a:defRPr>
                <a:latin typeface="Google Sans"/>
                <a:ea typeface="Google Sans"/>
                <a:cs typeface="Google Sans"/>
                <a:sym typeface="Google Sans"/>
              </a:defRPr>
            </a:lvl2pPr>
            <a:lvl3pPr lvl="2" rtl="0">
              <a:spcBef>
                <a:spcPts val="0"/>
              </a:spcBef>
              <a:spcAft>
                <a:spcPts val="0"/>
              </a:spcAft>
              <a:buNone/>
              <a:defRPr>
                <a:latin typeface="Google Sans"/>
                <a:ea typeface="Google Sans"/>
                <a:cs typeface="Google Sans"/>
                <a:sym typeface="Google Sans"/>
              </a:defRPr>
            </a:lvl3pPr>
            <a:lvl4pPr lvl="3" rtl="0">
              <a:spcBef>
                <a:spcPts val="0"/>
              </a:spcBef>
              <a:spcAft>
                <a:spcPts val="0"/>
              </a:spcAft>
              <a:buNone/>
              <a:defRPr>
                <a:latin typeface="Google Sans"/>
                <a:ea typeface="Google Sans"/>
                <a:cs typeface="Google Sans"/>
                <a:sym typeface="Google Sans"/>
              </a:defRPr>
            </a:lvl4pPr>
            <a:lvl5pPr lvl="4" rtl="0">
              <a:spcBef>
                <a:spcPts val="0"/>
              </a:spcBef>
              <a:spcAft>
                <a:spcPts val="0"/>
              </a:spcAft>
              <a:buNone/>
              <a:defRPr>
                <a:latin typeface="Google Sans"/>
                <a:ea typeface="Google Sans"/>
                <a:cs typeface="Google Sans"/>
                <a:sym typeface="Google Sans"/>
              </a:defRPr>
            </a:lvl5pPr>
            <a:lvl6pPr lvl="5" rtl="0">
              <a:spcBef>
                <a:spcPts val="0"/>
              </a:spcBef>
              <a:spcAft>
                <a:spcPts val="0"/>
              </a:spcAft>
              <a:buNone/>
              <a:defRPr>
                <a:latin typeface="Google Sans"/>
                <a:ea typeface="Google Sans"/>
                <a:cs typeface="Google Sans"/>
                <a:sym typeface="Google Sans"/>
              </a:defRPr>
            </a:lvl6pPr>
            <a:lvl7pPr lvl="6" rtl="0">
              <a:spcBef>
                <a:spcPts val="0"/>
              </a:spcBef>
              <a:spcAft>
                <a:spcPts val="0"/>
              </a:spcAft>
              <a:buNone/>
              <a:defRPr>
                <a:latin typeface="Google Sans"/>
                <a:ea typeface="Google Sans"/>
                <a:cs typeface="Google Sans"/>
                <a:sym typeface="Google Sans"/>
              </a:defRPr>
            </a:lvl7pPr>
            <a:lvl8pPr lvl="7" rtl="0">
              <a:spcBef>
                <a:spcPts val="0"/>
              </a:spcBef>
              <a:spcAft>
                <a:spcPts val="0"/>
              </a:spcAft>
              <a:buNone/>
              <a:defRPr>
                <a:latin typeface="Google Sans"/>
                <a:ea typeface="Google Sans"/>
                <a:cs typeface="Google Sans"/>
                <a:sym typeface="Google Sans"/>
              </a:defRPr>
            </a:lvl8pPr>
            <a:lvl9pPr lvl="8" rtl="0">
              <a:spcBef>
                <a:spcPts val="0"/>
              </a:spcBef>
              <a:spcAft>
                <a:spcPts val="0"/>
              </a:spcAft>
              <a:buNone/>
              <a:defRPr>
                <a:latin typeface="Google Sans"/>
                <a:ea typeface="Google Sans"/>
                <a:cs typeface="Google Sans"/>
                <a:sym typeface="Google Sans"/>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327"/>
        <p:cNvGrpSpPr/>
        <p:nvPr/>
      </p:nvGrpSpPr>
      <p:grpSpPr>
        <a:xfrm>
          <a:off x="0" y="0"/>
          <a:ext cx="0" cy="0"/>
          <a:chOff x="0" y="0"/>
          <a:chExt cx="0" cy="0"/>
        </a:xfrm>
      </p:grpSpPr>
      <p:sp>
        <p:nvSpPr>
          <p:cNvPr id="328" name="Google Shape;328;p5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329" name="Google Shape;329;p5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30" name="Google Shape;33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331"/>
        <p:cNvGrpSpPr/>
        <p:nvPr/>
      </p:nvGrpSpPr>
      <p:grpSpPr>
        <a:xfrm>
          <a:off x="0" y="0"/>
          <a:ext cx="0" cy="0"/>
          <a:chOff x="0" y="0"/>
          <a:chExt cx="0" cy="0"/>
        </a:xfrm>
      </p:grpSpPr>
      <p:sp>
        <p:nvSpPr>
          <p:cNvPr id="332" name="Google Shape;332;p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33" name="Google Shape;333;p5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34" name="Google Shape;33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4.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6379334"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5" name="Google Shape;9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6" name="Google Shape;96;p23"/>
          <p:cNvPicPr preferRelativeResize="0"/>
          <p:nvPr/>
        </p:nvPicPr>
        <p:blipFill rotWithShape="1">
          <a:blip r:embed="rId25">
            <a:alphaModFix/>
          </a:blip>
          <a:srcRect t="73363" r="1156"/>
          <a:stretch/>
        </p:blipFill>
        <p:spPr>
          <a:xfrm>
            <a:off x="0" y="0"/>
            <a:ext cx="9143997" cy="1949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66"/>
        <p:cNvGrpSpPr/>
        <p:nvPr/>
      </p:nvGrpSpPr>
      <p:grpSpPr>
        <a:xfrm>
          <a:off x="0" y="0"/>
          <a:ext cx="0" cy="0"/>
          <a:chOff x="0" y="0"/>
          <a:chExt cx="0" cy="0"/>
        </a:xfrm>
      </p:grpSpPr>
      <p:sp>
        <p:nvSpPr>
          <p:cNvPr id="267" name="Google Shape;267;p4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1.xml"/><Relationship Id="rId1" Type="http://schemas.openxmlformats.org/officeDocument/2006/relationships/slideLayout" Target="../slideLayouts/slideLayout3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9.xml"/><Relationship Id="rId5" Type="http://schemas.openxmlformats.org/officeDocument/2006/relationships/image" Target="../media/image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hyperlink" Target="https://ml.energy/leaderboard/?__theme=light" TargetMode="External"/><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AmberLJC/LLMSys-PaperList/" TargetMode="External"/><Relationship Id="rId2" Type="http://schemas.openxmlformats.org/officeDocument/2006/relationships/notesSlide" Target="../notesSlides/notesSlide24.xml"/><Relationship Id="rId1" Type="http://schemas.openxmlformats.org/officeDocument/2006/relationships/slideLayout" Target="../slideLayouts/slideLayout39.xml"/><Relationship Id="rId5" Type="http://schemas.openxmlformats.org/officeDocument/2006/relationships/hyperlink" Target="https://github.com/mosharaf/eecs598/tree/w24-genai?tab=readme-ov-file" TargetMode="Externa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0"/>
          <p:cNvSpPr txBox="1">
            <a:spLocks noGrp="1"/>
          </p:cNvSpPr>
          <p:nvPr>
            <p:ph type="title"/>
          </p:nvPr>
        </p:nvSpPr>
        <p:spPr>
          <a:xfrm>
            <a:off x="363375" y="1085775"/>
            <a:ext cx="8417400" cy="1800900"/>
          </a:xfrm>
          <a:prstGeom prst="rect">
            <a:avLst/>
          </a:prstGeom>
        </p:spPr>
        <p:txBody>
          <a:bodyPr spcFirstLastPara="1" wrap="square" lIns="68575" tIns="68575" rIns="68575" bIns="68575" anchor="t" anchorCtr="0">
            <a:spAutoFit/>
          </a:bodyPr>
          <a:lstStyle/>
          <a:p>
            <a:pPr marL="0" lvl="0" indent="457200" algn="ctr" rtl="0">
              <a:spcBef>
                <a:spcPts val="0"/>
              </a:spcBef>
              <a:spcAft>
                <a:spcPts val="0"/>
              </a:spcAft>
              <a:buNone/>
            </a:pPr>
            <a:r>
              <a:rPr lang="en" sz="5400"/>
              <a:t>LLM-Systems Basics</a:t>
            </a:r>
            <a:endParaRPr sz="5200">
              <a:solidFill>
                <a:srgbClr val="000000"/>
              </a:solidFill>
              <a:latin typeface="Arial"/>
              <a:ea typeface="Arial"/>
              <a:cs typeface="Arial"/>
              <a:sym typeface="Arial"/>
            </a:endParaRPr>
          </a:p>
          <a:p>
            <a:pPr marL="0" lvl="0" indent="0" algn="ctr" rtl="0">
              <a:spcBef>
                <a:spcPts val="0"/>
              </a:spcBef>
              <a:spcAft>
                <a:spcPts val="0"/>
              </a:spcAft>
              <a:buNone/>
            </a:pPr>
            <a:endParaRPr sz="5400"/>
          </a:p>
        </p:txBody>
      </p:sp>
      <p:sp>
        <p:nvSpPr>
          <p:cNvPr id="341" name="Google Shape;341;p60"/>
          <p:cNvSpPr txBox="1">
            <a:spLocks noGrp="1"/>
          </p:cNvSpPr>
          <p:nvPr>
            <p:ph type="subTitle" idx="1"/>
          </p:nvPr>
        </p:nvSpPr>
        <p:spPr>
          <a:xfrm>
            <a:off x="363375" y="2027547"/>
            <a:ext cx="8417400" cy="7836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a:t>EECS 598</a:t>
            </a:r>
            <a:endParaRPr/>
          </a:p>
        </p:txBody>
      </p:sp>
      <p:sp>
        <p:nvSpPr>
          <p:cNvPr id="342" name="Google Shape;342;p60"/>
          <p:cNvSpPr txBox="1">
            <a:spLocks noGrp="1"/>
          </p:cNvSpPr>
          <p:nvPr>
            <p:ph type="subTitle" idx="2"/>
          </p:nvPr>
        </p:nvSpPr>
        <p:spPr>
          <a:xfrm>
            <a:off x="363375" y="3137500"/>
            <a:ext cx="8417400" cy="4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Jiachen Liu</a:t>
            </a:r>
            <a:endParaRPr/>
          </a:p>
        </p:txBody>
      </p:sp>
      <p:sp>
        <p:nvSpPr>
          <p:cNvPr id="343" name="Google Shape;343;p60"/>
          <p:cNvSpPr txBox="1">
            <a:spLocks noGrp="1"/>
          </p:cNvSpPr>
          <p:nvPr>
            <p:ph type="subTitle" idx="3"/>
          </p:nvPr>
        </p:nvSpPr>
        <p:spPr>
          <a:xfrm>
            <a:off x="363375" y="3532600"/>
            <a:ext cx="8417400" cy="4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2024/1</a:t>
            </a:r>
            <a:endParaRPr/>
          </a:p>
        </p:txBody>
      </p:sp>
      <p:pic>
        <p:nvPicPr>
          <p:cNvPr id="344" name="Google Shape;344;p60"/>
          <p:cNvPicPr preferRelativeResize="0"/>
          <p:nvPr/>
        </p:nvPicPr>
        <p:blipFill>
          <a:blip r:embed="rId3">
            <a:alphaModFix/>
          </a:blip>
          <a:stretch>
            <a:fillRect/>
          </a:stretch>
        </p:blipFill>
        <p:spPr>
          <a:xfrm>
            <a:off x="314650" y="4287713"/>
            <a:ext cx="2329016" cy="619625"/>
          </a:xfrm>
          <a:prstGeom prst="rect">
            <a:avLst/>
          </a:prstGeom>
          <a:noFill/>
          <a:ln>
            <a:noFill/>
          </a:ln>
        </p:spPr>
      </p:pic>
      <p:pic>
        <p:nvPicPr>
          <p:cNvPr id="345" name="Google Shape;345;p60"/>
          <p:cNvPicPr preferRelativeResize="0"/>
          <p:nvPr/>
        </p:nvPicPr>
        <p:blipFill>
          <a:blip r:embed="rId4">
            <a:alphaModFix/>
          </a:blip>
          <a:stretch>
            <a:fillRect/>
          </a:stretch>
        </p:blipFill>
        <p:spPr>
          <a:xfrm>
            <a:off x="6532985" y="4364389"/>
            <a:ext cx="2329016" cy="466269"/>
          </a:xfrm>
          <a:prstGeom prst="rect">
            <a:avLst/>
          </a:prstGeom>
          <a:noFill/>
          <a:ln>
            <a:noFill/>
          </a:ln>
        </p:spPr>
      </p:pic>
      <p:sp>
        <p:nvSpPr>
          <p:cNvPr id="346" name="Google Shape;346;p6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69"/>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Zoom in the Masked Self-Attention</a:t>
            </a:r>
            <a:endParaRPr sz="3300"/>
          </a:p>
        </p:txBody>
      </p:sp>
      <p:sp>
        <p:nvSpPr>
          <p:cNvPr id="515" name="Google Shape;515;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516" name="Google Shape;516;p69"/>
          <p:cNvPicPr preferRelativeResize="0"/>
          <p:nvPr/>
        </p:nvPicPr>
        <p:blipFill rotWithShape="1">
          <a:blip r:embed="rId3">
            <a:alphaModFix/>
          </a:blip>
          <a:srcRect l="56472"/>
          <a:stretch/>
        </p:blipFill>
        <p:spPr>
          <a:xfrm>
            <a:off x="5617377" y="1073000"/>
            <a:ext cx="2282075" cy="3457174"/>
          </a:xfrm>
          <a:prstGeom prst="rect">
            <a:avLst/>
          </a:prstGeom>
          <a:noFill/>
          <a:ln>
            <a:noFill/>
          </a:ln>
        </p:spPr>
      </p:pic>
      <p:sp>
        <p:nvSpPr>
          <p:cNvPr id="517" name="Google Shape;517;p69"/>
          <p:cNvSpPr txBox="1"/>
          <p:nvPr/>
        </p:nvSpPr>
        <p:spPr>
          <a:xfrm>
            <a:off x="53675" y="4866600"/>
            <a:ext cx="300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Attention is all you need</a:t>
            </a:r>
            <a:endParaRPr sz="600">
              <a:solidFill>
                <a:schemeClr val="dk2"/>
              </a:solidFill>
            </a:endParaRPr>
          </a:p>
        </p:txBody>
      </p:sp>
      <p:pic>
        <p:nvPicPr>
          <p:cNvPr id="518" name="Google Shape;518;p69"/>
          <p:cNvPicPr preferRelativeResize="0"/>
          <p:nvPr/>
        </p:nvPicPr>
        <p:blipFill>
          <a:blip r:embed="rId4">
            <a:alphaModFix/>
          </a:blip>
          <a:stretch>
            <a:fillRect/>
          </a:stretch>
        </p:blipFill>
        <p:spPr>
          <a:xfrm>
            <a:off x="2406842" y="4006950"/>
            <a:ext cx="2692733" cy="457350"/>
          </a:xfrm>
          <a:prstGeom prst="rect">
            <a:avLst/>
          </a:prstGeom>
          <a:noFill/>
          <a:ln>
            <a:noFill/>
          </a:ln>
        </p:spPr>
      </p:pic>
      <p:pic>
        <p:nvPicPr>
          <p:cNvPr id="519" name="Google Shape;519;p69"/>
          <p:cNvPicPr preferRelativeResize="0"/>
          <p:nvPr/>
        </p:nvPicPr>
        <p:blipFill>
          <a:blip r:embed="rId5">
            <a:alphaModFix/>
          </a:blip>
          <a:stretch>
            <a:fillRect/>
          </a:stretch>
        </p:blipFill>
        <p:spPr>
          <a:xfrm>
            <a:off x="5099575" y="4464300"/>
            <a:ext cx="3579818" cy="592525"/>
          </a:xfrm>
          <a:prstGeom prst="rect">
            <a:avLst/>
          </a:prstGeom>
          <a:noFill/>
          <a:ln>
            <a:noFill/>
          </a:ln>
        </p:spPr>
      </p:pic>
      <p:pic>
        <p:nvPicPr>
          <p:cNvPr id="520" name="Google Shape;520;p69"/>
          <p:cNvPicPr preferRelativeResize="0"/>
          <p:nvPr/>
        </p:nvPicPr>
        <p:blipFill rotWithShape="1">
          <a:blip r:embed="rId3">
            <a:alphaModFix/>
          </a:blip>
          <a:srcRect r="43528"/>
          <a:stretch/>
        </p:blipFill>
        <p:spPr>
          <a:xfrm>
            <a:off x="2656625" y="1073000"/>
            <a:ext cx="2960749" cy="3457174"/>
          </a:xfrm>
          <a:prstGeom prst="rect">
            <a:avLst/>
          </a:prstGeom>
          <a:noFill/>
          <a:ln>
            <a:noFill/>
          </a:ln>
        </p:spPr>
      </p:pic>
      <p:pic>
        <p:nvPicPr>
          <p:cNvPr id="521" name="Google Shape;521;p69"/>
          <p:cNvPicPr preferRelativeResize="0"/>
          <p:nvPr/>
        </p:nvPicPr>
        <p:blipFill rotWithShape="1">
          <a:blip r:embed="rId6">
            <a:alphaModFix/>
          </a:blip>
          <a:srcRect t="20477" r="49984"/>
          <a:stretch/>
        </p:blipFill>
        <p:spPr>
          <a:xfrm>
            <a:off x="106300" y="1964575"/>
            <a:ext cx="2548275" cy="1640075"/>
          </a:xfrm>
          <a:prstGeom prst="rect">
            <a:avLst/>
          </a:prstGeom>
          <a:noFill/>
          <a:ln>
            <a:noFill/>
          </a:ln>
        </p:spPr>
      </p:pic>
      <p:cxnSp>
        <p:nvCxnSpPr>
          <p:cNvPr id="522" name="Google Shape;522;p69"/>
          <p:cNvCxnSpPr/>
          <p:nvPr/>
        </p:nvCxnSpPr>
        <p:spPr>
          <a:xfrm rot="10800000">
            <a:off x="2743660" y="2079925"/>
            <a:ext cx="708600" cy="78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6"/>
        <p:cNvGrpSpPr/>
        <p:nvPr/>
      </p:nvGrpSpPr>
      <p:grpSpPr>
        <a:xfrm>
          <a:off x="0" y="0"/>
          <a:ext cx="0" cy="0"/>
          <a:chOff x="0" y="0"/>
          <a:chExt cx="0" cy="0"/>
        </a:xfrm>
      </p:grpSpPr>
      <p:sp>
        <p:nvSpPr>
          <p:cNvPr id="527" name="Google Shape;527;p70"/>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Zoom in Scaled Dot Product Attention </a:t>
            </a:r>
            <a:endParaRPr sz="3300"/>
          </a:p>
        </p:txBody>
      </p:sp>
      <p:sp>
        <p:nvSpPr>
          <p:cNvPr id="528" name="Google Shape;528;p70"/>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91440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529" name="Google Shape;529;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530" name="Google Shape;530;p70"/>
          <p:cNvPicPr preferRelativeResize="0"/>
          <p:nvPr/>
        </p:nvPicPr>
        <p:blipFill rotWithShape="1">
          <a:blip r:embed="rId3">
            <a:alphaModFix/>
          </a:blip>
          <a:srcRect/>
          <a:stretch/>
        </p:blipFill>
        <p:spPr>
          <a:xfrm>
            <a:off x="853393" y="906675"/>
            <a:ext cx="7119780" cy="4004899"/>
          </a:xfrm>
          <a:prstGeom prst="rect">
            <a:avLst/>
          </a:prstGeom>
          <a:noFill/>
          <a:ln>
            <a:noFill/>
          </a:ln>
        </p:spPr>
      </p:pic>
      <p:sp>
        <p:nvSpPr>
          <p:cNvPr id="531" name="Google Shape;531;p70"/>
          <p:cNvSpPr txBox="1"/>
          <p:nvPr/>
        </p:nvSpPr>
        <p:spPr>
          <a:xfrm>
            <a:off x="0" y="4895700"/>
            <a:ext cx="68487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https://medium.com/@joaolages/kv-caching-explained-276520203249</a:t>
            </a:r>
            <a:endParaRPr sz="600">
              <a:solidFill>
                <a:schemeClr val="dk2"/>
              </a:solidFill>
            </a:endParaRPr>
          </a:p>
        </p:txBody>
      </p:sp>
      <p:grpSp>
        <p:nvGrpSpPr>
          <p:cNvPr id="532" name="Google Shape;532;p70"/>
          <p:cNvGrpSpPr/>
          <p:nvPr/>
        </p:nvGrpSpPr>
        <p:grpSpPr>
          <a:xfrm>
            <a:off x="2741800" y="1423125"/>
            <a:ext cx="5615700" cy="1259550"/>
            <a:chOff x="2741800" y="1423125"/>
            <a:chExt cx="5615700" cy="1259550"/>
          </a:xfrm>
        </p:grpSpPr>
        <p:cxnSp>
          <p:nvCxnSpPr>
            <p:cNvPr id="533" name="Google Shape;533;p70"/>
            <p:cNvCxnSpPr/>
            <p:nvPr/>
          </p:nvCxnSpPr>
          <p:spPr>
            <a:xfrm flipH="1">
              <a:off x="3452125" y="1947800"/>
              <a:ext cx="1008900" cy="710100"/>
            </a:xfrm>
            <a:prstGeom prst="straightConnector1">
              <a:avLst/>
            </a:prstGeom>
            <a:noFill/>
            <a:ln w="28575" cap="flat" cmpd="sng">
              <a:solidFill>
                <a:schemeClr val="dk2"/>
              </a:solidFill>
              <a:prstDash val="solid"/>
              <a:round/>
              <a:headEnd type="none" w="med" len="med"/>
              <a:tailEnd type="triangle" w="med" len="med"/>
            </a:ln>
          </p:spPr>
        </p:cxnSp>
        <p:cxnSp>
          <p:nvCxnSpPr>
            <p:cNvPr id="534" name="Google Shape;534;p70"/>
            <p:cNvCxnSpPr/>
            <p:nvPr/>
          </p:nvCxnSpPr>
          <p:spPr>
            <a:xfrm>
              <a:off x="5033900" y="1985175"/>
              <a:ext cx="946500" cy="697500"/>
            </a:xfrm>
            <a:prstGeom prst="straightConnector1">
              <a:avLst/>
            </a:prstGeom>
            <a:noFill/>
            <a:ln w="28575" cap="flat" cmpd="sng">
              <a:solidFill>
                <a:schemeClr val="dk2"/>
              </a:solidFill>
              <a:prstDash val="solid"/>
              <a:round/>
              <a:headEnd type="none" w="med" len="med"/>
              <a:tailEnd type="triangle" w="med" len="med"/>
            </a:ln>
          </p:spPr>
        </p:cxnSp>
        <p:sp>
          <p:nvSpPr>
            <p:cNvPr id="535" name="Google Shape;535;p70"/>
            <p:cNvSpPr txBox="1"/>
            <p:nvPr/>
          </p:nvSpPr>
          <p:spPr>
            <a:xfrm>
              <a:off x="2741800" y="1423125"/>
              <a:ext cx="56157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980000"/>
                  </a:solidFill>
                  <a:latin typeface="Roboto"/>
                  <a:ea typeface="Roboto"/>
                  <a:cs typeface="Roboto"/>
                  <a:sym typeface="Roboto"/>
                </a:rPr>
                <a:t>KV Cache</a:t>
              </a:r>
              <a:r>
                <a:rPr lang="en" sz="2000">
                  <a:solidFill>
                    <a:srgbClr val="00274C"/>
                  </a:solidFill>
                  <a:latin typeface="Roboto"/>
                  <a:ea typeface="Roboto"/>
                  <a:cs typeface="Roboto"/>
                  <a:sym typeface="Roboto"/>
                </a:rPr>
                <a:t> to reduce recomputation in inference</a:t>
              </a:r>
              <a:endParaRPr sz="2000">
                <a:solidFill>
                  <a:srgbClr val="00274C"/>
                </a:solidFill>
                <a:latin typeface="Roboto"/>
                <a:ea typeface="Roboto"/>
                <a:cs typeface="Roboto"/>
                <a:sym typeface="Roboto"/>
              </a:endParaRPr>
            </a:p>
          </p:txBody>
        </p:sp>
      </p:grpSp>
      <p:pic>
        <p:nvPicPr>
          <p:cNvPr id="536" name="Google Shape;536;p70"/>
          <p:cNvPicPr preferRelativeResize="0"/>
          <p:nvPr/>
        </p:nvPicPr>
        <p:blipFill>
          <a:blip r:embed="rId4">
            <a:alphaModFix/>
          </a:blip>
          <a:stretch>
            <a:fillRect/>
          </a:stretch>
        </p:blipFill>
        <p:spPr>
          <a:xfrm>
            <a:off x="2154179" y="906675"/>
            <a:ext cx="2692733" cy="45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0"/>
        <p:cNvGrpSpPr/>
        <p:nvPr/>
      </p:nvGrpSpPr>
      <p:grpSpPr>
        <a:xfrm>
          <a:off x="0" y="0"/>
          <a:ext cx="0" cy="0"/>
          <a:chOff x="0" y="0"/>
          <a:chExt cx="0" cy="0"/>
        </a:xfrm>
      </p:grpSpPr>
      <p:pic>
        <p:nvPicPr>
          <p:cNvPr id="541" name="Google Shape;541;p71"/>
          <p:cNvPicPr preferRelativeResize="0"/>
          <p:nvPr/>
        </p:nvPicPr>
        <p:blipFill rotWithShape="1">
          <a:blip r:embed="rId3">
            <a:alphaModFix/>
          </a:blip>
          <a:srcRect l="49859" b="63731"/>
          <a:stretch/>
        </p:blipFill>
        <p:spPr>
          <a:xfrm>
            <a:off x="4986025" y="1187675"/>
            <a:ext cx="1554076" cy="1567829"/>
          </a:xfrm>
          <a:prstGeom prst="rect">
            <a:avLst/>
          </a:prstGeom>
          <a:noFill/>
          <a:ln>
            <a:noFill/>
          </a:ln>
        </p:spPr>
      </p:pic>
      <p:pic>
        <p:nvPicPr>
          <p:cNvPr id="542" name="Google Shape;542;p71"/>
          <p:cNvPicPr preferRelativeResize="0"/>
          <p:nvPr/>
        </p:nvPicPr>
        <p:blipFill rotWithShape="1">
          <a:blip r:embed="rId3">
            <a:alphaModFix/>
          </a:blip>
          <a:srcRect l="49859" t="52518"/>
          <a:stretch/>
        </p:blipFill>
        <p:spPr>
          <a:xfrm>
            <a:off x="4986025" y="2754696"/>
            <a:ext cx="1554076" cy="2052528"/>
          </a:xfrm>
          <a:prstGeom prst="rect">
            <a:avLst/>
          </a:prstGeom>
          <a:noFill/>
          <a:ln>
            <a:noFill/>
          </a:ln>
        </p:spPr>
      </p:pic>
      <p:sp>
        <p:nvSpPr>
          <p:cNvPr id="543" name="Google Shape;543;p71"/>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Recap: Transformer Architecture</a:t>
            </a:r>
            <a:endParaRPr sz="3300"/>
          </a:p>
        </p:txBody>
      </p:sp>
      <p:sp>
        <p:nvSpPr>
          <p:cNvPr id="544" name="Google Shape;54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545" name="Google Shape;545;p71"/>
          <p:cNvSpPr txBox="1"/>
          <p:nvPr/>
        </p:nvSpPr>
        <p:spPr>
          <a:xfrm>
            <a:off x="53675" y="4866600"/>
            <a:ext cx="300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Attention is all you need</a:t>
            </a:r>
            <a:endParaRPr sz="600">
              <a:solidFill>
                <a:schemeClr val="dk2"/>
              </a:solidFill>
            </a:endParaRPr>
          </a:p>
        </p:txBody>
      </p:sp>
      <p:pic>
        <p:nvPicPr>
          <p:cNvPr id="546" name="Google Shape;546;p71"/>
          <p:cNvPicPr preferRelativeResize="0"/>
          <p:nvPr/>
        </p:nvPicPr>
        <p:blipFill>
          <a:blip r:embed="rId4">
            <a:alphaModFix/>
          </a:blip>
          <a:stretch>
            <a:fillRect/>
          </a:stretch>
        </p:blipFill>
        <p:spPr>
          <a:xfrm>
            <a:off x="-46100" y="1630175"/>
            <a:ext cx="3872274" cy="2553426"/>
          </a:xfrm>
          <a:prstGeom prst="rect">
            <a:avLst/>
          </a:prstGeom>
          <a:noFill/>
          <a:ln>
            <a:noFill/>
          </a:ln>
        </p:spPr>
      </p:pic>
      <p:cxnSp>
        <p:nvCxnSpPr>
          <p:cNvPr id="547" name="Google Shape;547;p71"/>
          <p:cNvCxnSpPr/>
          <p:nvPr/>
        </p:nvCxnSpPr>
        <p:spPr>
          <a:xfrm rot="10800000">
            <a:off x="3783950" y="1993550"/>
            <a:ext cx="1153800" cy="959100"/>
          </a:xfrm>
          <a:prstGeom prst="straightConnector1">
            <a:avLst/>
          </a:prstGeom>
          <a:noFill/>
          <a:ln w="9525" cap="flat" cmpd="sng">
            <a:solidFill>
              <a:schemeClr val="dk2"/>
            </a:solidFill>
            <a:prstDash val="dash"/>
            <a:round/>
            <a:headEnd type="none" w="med" len="med"/>
            <a:tailEnd type="none" w="med" len="med"/>
          </a:ln>
        </p:spPr>
      </p:cxnSp>
      <p:cxnSp>
        <p:nvCxnSpPr>
          <p:cNvPr id="548" name="Google Shape;548;p71"/>
          <p:cNvCxnSpPr/>
          <p:nvPr/>
        </p:nvCxnSpPr>
        <p:spPr>
          <a:xfrm flipH="1">
            <a:off x="3881350" y="3369675"/>
            <a:ext cx="1042500" cy="291900"/>
          </a:xfrm>
          <a:prstGeom prst="straightConnector1">
            <a:avLst/>
          </a:prstGeom>
          <a:noFill/>
          <a:ln w="9525" cap="flat" cmpd="sng">
            <a:solidFill>
              <a:schemeClr val="dk2"/>
            </a:solidFill>
            <a:prstDash val="dash"/>
            <a:round/>
            <a:headEnd type="none" w="med" len="med"/>
            <a:tailEnd type="none" w="med" len="med"/>
          </a:ln>
        </p:spPr>
      </p:cxnSp>
      <p:pic>
        <p:nvPicPr>
          <p:cNvPr id="549" name="Google Shape;549;p71"/>
          <p:cNvPicPr preferRelativeResize="0"/>
          <p:nvPr/>
        </p:nvPicPr>
        <p:blipFill rotWithShape="1">
          <a:blip r:embed="rId5">
            <a:alphaModFix/>
          </a:blip>
          <a:srcRect l="49887" t="21764" r="25410"/>
          <a:stretch/>
        </p:blipFill>
        <p:spPr>
          <a:xfrm>
            <a:off x="7084025" y="1595566"/>
            <a:ext cx="1946099" cy="2919250"/>
          </a:xfrm>
          <a:prstGeom prst="rect">
            <a:avLst/>
          </a:prstGeom>
          <a:noFill/>
          <a:ln>
            <a:noFill/>
          </a:ln>
        </p:spPr>
      </p:pic>
      <p:cxnSp>
        <p:nvCxnSpPr>
          <p:cNvPr id="550" name="Google Shape;550;p71"/>
          <p:cNvCxnSpPr/>
          <p:nvPr/>
        </p:nvCxnSpPr>
        <p:spPr>
          <a:xfrm rot="10800000">
            <a:off x="6300025" y="2188100"/>
            <a:ext cx="975600" cy="321600"/>
          </a:xfrm>
          <a:prstGeom prst="straightConnector1">
            <a:avLst/>
          </a:prstGeom>
          <a:noFill/>
          <a:ln w="9525" cap="flat" cmpd="sng">
            <a:solidFill>
              <a:schemeClr val="dk2"/>
            </a:solidFill>
            <a:prstDash val="dash"/>
            <a:round/>
            <a:headEnd type="none" w="med" len="med"/>
            <a:tailEnd type="none" w="med" len="med"/>
          </a:ln>
        </p:spPr>
      </p:cxnSp>
      <p:cxnSp>
        <p:nvCxnSpPr>
          <p:cNvPr id="551" name="Google Shape;551;p71"/>
          <p:cNvCxnSpPr/>
          <p:nvPr/>
        </p:nvCxnSpPr>
        <p:spPr>
          <a:xfrm flipH="1">
            <a:off x="6272150" y="2746325"/>
            <a:ext cx="1053300" cy="8181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5"/>
        <p:cNvGrpSpPr/>
        <p:nvPr/>
      </p:nvGrpSpPr>
      <p:grpSpPr>
        <a:xfrm>
          <a:off x="0" y="0"/>
          <a:ext cx="0" cy="0"/>
          <a:chOff x="0" y="0"/>
          <a:chExt cx="0" cy="0"/>
        </a:xfrm>
      </p:grpSpPr>
      <p:sp>
        <p:nvSpPr>
          <p:cNvPr id="556" name="Google Shape;556;p72"/>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How did the Deep Learning community end up with Transformers?</a:t>
            </a:r>
            <a:endParaRPr sz="3300"/>
          </a:p>
        </p:txBody>
      </p:sp>
      <p:sp>
        <p:nvSpPr>
          <p:cNvPr id="557" name="Google Shape;557;p72"/>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Clr>
                <a:schemeClr val="dk1"/>
              </a:buClr>
              <a:buSzPts val="1100"/>
              <a:buFont typeface="Arial"/>
              <a:buNone/>
            </a:pPr>
            <a:r>
              <a:rPr lang="en" sz="2200">
                <a:solidFill>
                  <a:srgbClr val="00274C"/>
                </a:solidFill>
                <a:latin typeface="Roboto"/>
                <a:ea typeface="Roboto"/>
                <a:cs typeface="Roboto"/>
                <a:sym typeface="Roboto"/>
              </a:rPr>
              <a:t>Advantage </a:t>
            </a:r>
            <a:endParaRPr sz="2200">
              <a:solidFill>
                <a:srgbClr val="00274C"/>
              </a:solidFill>
              <a:latin typeface="Roboto"/>
              <a:ea typeface="Roboto"/>
              <a:cs typeface="Roboto"/>
              <a:sym typeface="Roboto"/>
            </a:endParaRPr>
          </a:p>
          <a:p>
            <a:pPr marL="457200" lvl="0" indent="-368300" algn="l" rtl="0">
              <a:lnSpc>
                <a:spcPct val="115000"/>
              </a:lnSpc>
              <a:spcBef>
                <a:spcPts val="1200"/>
              </a:spcBef>
              <a:spcAft>
                <a:spcPts val="0"/>
              </a:spcAft>
              <a:buClr>
                <a:schemeClr val="dk1"/>
              </a:buClr>
              <a:buSzPts val="2200"/>
              <a:buChar char="●"/>
            </a:pPr>
            <a:r>
              <a:rPr lang="en" sz="2200">
                <a:solidFill>
                  <a:srgbClr val="00274C"/>
                </a:solidFill>
                <a:latin typeface="Roboto"/>
                <a:ea typeface="Roboto"/>
                <a:cs typeface="Roboto"/>
                <a:sym typeface="Roboto"/>
              </a:rPr>
              <a:t>Highly Paralizable / Scalable</a:t>
            </a:r>
            <a:endParaRPr sz="2200">
              <a:solidFill>
                <a:srgbClr val="00274C"/>
              </a:solidFill>
              <a:latin typeface="Roboto"/>
              <a:ea typeface="Roboto"/>
              <a:cs typeface="Roboto"/>
              <a:sym typeface="Roboto"/>
            </a:endParaRPr>
          </a:p>
          <a:p>
            <a:pPr marL="457200" lvl="0" indent="-368300" algn="l" rtl="0">
              <a:lnSpc>
                <a:spcPct val="115000"/>
              </a:lnSpc>
              <a:spcBef>
                <a:spcPts val="0"/>
              </a:spcBef>
              <a:spcAft>
                <a:spcPts val="0"/>
              </a:spcAft>
              <a:buClr>
                <a:schemeClr val="dk1"/>
              </a:buClr>
              <a:buSzPts val="2200"/>
              <a:buChar char="●"/>
            </a:pPr>
            <a:r>
              <a:rPr lang="en" sz="2200">
                <a:solidFill>
                  <a:srgbClr val="00274C"/>
                </a:solidFill>
                <a:latin typeface="Roboto"/>
                <a:ea typeface="Roboto"/>
                <a:cs typeface="Roboto"/>
                <a:sym typeface="Roboto"/>
              </a:rPr>
              <a:t>Long Term Memory</a:t>
            </a:r>
            <a:endParaRPr sz="2200">
              <a:solidFill>
                <a:srgbClr val="00274C"/>
              </a:solidFill>
              <a:latin typeface="Roboto"/>
              <a:ea typeface="Roboto"/>
              <a:cs typeface="Roboto"/>
              <a:sym typeface="Roboto"/>
            </a:endParaRPr>
          </a:p>
          <a:p>
            <a:pPr marL="0" lvl="0" indent="0" algn="l" rtl="0">
              <a:lnSpc>
                <a:spcPct val="115000"/>
              </a:lnSpc>
              <a:spcBef>
                <a:spcPts val="1200"/>
              </a:spcBef>
              <a:spcAft>
                <a:spcPts val="0"/>
              </a:spcAft>
              <a:buClr>
                <a:schemeClr val="dk1"/>
              </a:buClr>
              <a:buSzPts val="1100"/>
              <a:buFont typeface="Arial"/>
              <a:buNone/>
            </a:pPr>
            <a:r>
              <a:rPr lang="en" sz="2200">
                <a:solidFill>
                  <a:srgbClr val="00274C"/>
                </a:solidFill>
                <a:latin typeface="Roboto"/>
                <a:ea typeface="Roboto"/>
                <a:cs typeface="Roboto"/>
                <a:sym typeface="Roboto"/>
              </a:rPr>
              <a:t>Disadvantage</a:t>
            </a:r>
            <a:endParaRPr sz="2200">
              <a:solidFill>
                <a:srgbClr val="00274C"/>
              </a:solidFill>
              <a:latin typeface="Roboto"/>
              <a:ea typeface="Roboto"/>
              <a:cs typeface="Roboto"/>
              <a:sym typeface="Roboto"/>
            </a:endParaRPr>
          </a:p>
          <a:p>
            <a:pPr marL="457200" lvl="0" indent="-368300" algn="l" rtl="0">
              <a:lnSpc>
                <a:spcPct val="115000"/>
              </a:lnSpc>
              <a:spcBef>
                <a:spcPts val="1200"/>
              </a:spcBef>
              <a:spcAft>
                <a:spcPts val="0"/>
              </a:spcAft>
              <a:buClr>
                <a:schemeClr val="dk1"/>
              </a:buClr>
              <a:buSzPts val="2200"/>
              <a:buChar char="●"/>
            </a:pPr>
            <a:r>
              <a:rPr lang="en" sz="2200">
                <a:solidFill>
                  <a:srgbClr val="00274C"/>
                </a:solidFill>
                <a:latin typeface="Roboto"/>
                <a:ea typeface="Roboto"/>
                <a:cs typeface="Roboto"/>
                <a:sym typeface="Roboto"/>
              </a:rPr>
              <a:t>Sensitive to Data Quality and Quantity</a:t>
            </a:r>
            <a:endParaRPr sz="2200">
              <a:solidFill>
                <a:srgbClr val="00274C"/>
              </a:solidFill>
              <a:latin typeface="Roboto"/>
              <a:ea typeface="Roboto"/>
              <a:cs typeface="Roboto"/>
              <a:sym typeface="Roboto"/>
            </a:endParaRPr>
          </a:p>
          <a:p>
            <a:pPr marL="457200" lvl="0" indent="-368300" algn="l" rtl="0">
              <a:lnSpc>
                <a:spcPct val="115000"/>
              </a:lnSpc>
              <a:spcBef>
                <a:spcPts val="0"/>
              </a:spcBef>
              <a:spcAft>
                <a:spcPts val="0"/>
              </a:spcAft>
              <a:buClr>
                <a:schemeClr val="dk1"/>
              </a:buClr>
              <a:buSzPts val="2200"/>
              <a:buChar char="●"/>
            </a:pPr>
            <a:r>
              <a:rPr lang="en" sz="2200">
                <a:solidFill>
                  <a:srgbClr val="00274C"/>
                </a:solidFill>
                <a:latin typeface="Roboto"/>
                <a:ea typeface="Roboto"/>
                <a:cs typeface="Roboto"/>
                <a:sym typeface="Roboto"/>
              </a:rPr>
              <a:t>High Computational Demand </a:t>
            </a:r>
            <a:endParaRPr sz="2200">
              <a:solidFill>
                <a:srgbClr val="00274C"/>
              </a:solidFill>
              <a:latin typeface="Roboto"/>
              <a:ea typeface="Roboto"/>
              <a:cs typeface="Roboto"/>
              <a:sym typeface="Roboto"/>
            </a:endParaRPr>
          </a:p>
        </p:txBody>
      </p:sp>
      <p:sp>
        <p:nvSpPr>
          <p:cNvPr id="558" name="Google Shape;55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2"/>
        <p:cNvGrpSpPr/>
        <p:nvPr/>
      </p:nvGrpSpPr>
      <p:grpSpPr>
        <a:xfrm>
          <a:off x="0" y="0"/>
          <a:ext cx="0" cy="0"/>
          <a:chOff x="0" y="0"/>
          <a:chExt cx="0" cy="0"/>
        </a:xfrm>
      </p:grpSpPr>
      <p:sp>
        <p:nvSpPr>
          <p:cNvPr id="563" name="Google Shape;563;p73"/>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Computation Resources Needed For LLMs</a:t>
            </a:r>
            <a:endParaRPr sz="3300"/>
          </a:p>
        </p:txBody>
      </p:sp>
      <p:sp>
        <p:nvSpPr>
          <p:cNvPr id="564" name="Google Shape;564;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565" name="Google Shape;565;p73"/>
          <p:cNvSpPr txBox="1"/>
          <p:nvPr/>
        </p:nvSpPr>
        <p:spPr>
          <a:xfrm>
            <a:off x="0" y="4780825"/>
            <a:ext cx="4524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https://lambdalabs.com/blog/demystifying-gpt-3</a:t>
            </a:r>
            <a:endParaRPr sz="1100">
              <a:solidFill>
                <a:schemeClr val="dk2"/>
              </a:solidFill>
            </a:endParaRPr>
          </a:p>
        </p:txBody>
      </p:sp>
      <p:sp>
        <p:nvSpPr>
          <p:cNvPr id="566" name="Google Shape;566;p73"/>
          <p:cNvSpPr txBox="1"/>
          <p:nvPr/>
        </p:nvSpPr>
        <p:spPr>
          <a:xfrm>
            <a:off x="285425" y="979525"/>
            <a:ext cx="8517900" cy="37797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1200"/>
              </a:spcBef>
              <a:spcAft>
                <a:spcPts val="0"/>
              </a:spcAft>
              <a:buNone/>
            </a:pPr>
            <a:r>
              <a:rPr lang="en" sz="2200" b="1">
                <a:solidFill>
                  <a:srgbClr val="00274C"/>
                </a:solidFill>
                <a:latin typeface="Roboto"/>
                <a:ea typeface="Roboto"/>
                <a:cs typeface="Roboto"/>
                <a:sym typeface="Roboto"/>
              </a:rPr>
              <a:t>Training </a:t>
            </a:r>
            <a:endParaRPr sz="2200" b="1">
              <a:solidFill>
                <a:srgbClr val="00274C"/>
              </a:solidFill>
              <a:latin typeface="Roboto"/>
              <a:ea typeface="Roboto"/>
              <a:cs typeface="Roboto"/>
              <a:sym typeface="Roboto"/>
            </a:endParaRPr>
          </a:p>
          <a:p>
            <a:pPr marL="457200" lvl="0" indent="-323850" algn="l" rtl="0">
              <a:lnSpc>
                <a:spcPct val="115000"/>
              </a:lnSpc>
              <a:spcBef>
                <a:spcPts val="1200"/>
              </a:spcBef>
              <a:spcAft>
                <a:spcPts val="0"/>
              </a:spcAft>
              <a:buClr>
                <a:srgbClr val="00274C"/>
              </a:buClr>
              <a:buSzPts val="1500"/>
              <a:buFont typeface="Roboto"/>
              <a:buChar char="-"/>
            </a:pPr>
            <a:r>
              <a:rPr lang="en" sz="1500">
                <a:solidFill>
                  <a:srgbClr val="150727"/>
                </a:solidFill>
              </a:rPr>
              <a:t>Model: GPT-3 175 B. </a:t>
            </a:r>
            <a:endParaRPr sz="1500">
              <a:solidFill>
                <a:srgbClr val="150727"/>
              </a:solidFill>
            </a:endParaRPr>
          </a:p>
          <a:p>
            <a:pPr marL="914400" lvl="1" indent="-323850" algn="l" rtl="0">
              <a:lnSpc>
                <a:spcPct val="115000"/>
              </a:lnSpc>
              <a:spcBef>
                <a:spcPts val="0"/>
              </a:spcBef>
              <a:spcAft>
                <a:spcPts val="0"/>
              </a:spcAft>
              <a:buClr>
                <a:srgbClr val="00274C"/>
              </a:buClr>
              <a:buSzPts val="1500"/>
              <a:buFont typeface="Roboto"/>
              <a:buChar char="-"/>
            </a:pPr>
            <a:r>
              <a:rPr lang="en" sz="1500">
                <a:solidFill>
                  <a:srgbClr val="150727"/>
                </a:solidFill>
              </a:rPr>
              <a:t>350GB model weight for half-precision training</a:t>
            </a:r>
            <a:endParaRPr sz="1500">
              <a:solidFill>
                <a:srgbClr val="150727"/>
              </a:solidFill>
            </a:endParaRPr>
          </a:p>
          <a:p>
            <a:pPr marL="914400" lvl="1" indent="-323850" algn="l" rtl="0">
              <a:lnSpc>
                <a:spcPct val="115000"/>
              </a:lnSpc>
              <a:spcBef>
                <a:spcPts val="0"/>
              </a:spcBef>
              <a:spcAft>
                <a:spcPts val="0"/>
              </a:spcAft>
              <a:buClr>
                <a:srgbClr val="150727"/>
              </a:buClr>
              <a:buSzPts val="1500"/>
              <a:buChar char="-"/>
            </a:pPr>
            <a:r>
              <a:rPr lang="en" sz="1500">
                <a:solidFill>
                  <a:srgbClr val="150727"/>
                </a:solidFill>
              </a:rPr>
              <a:t>350GB activation, gradient, per optimizer state</a:t>
            </a:r>
            <a:endParaRPr sz="1500">
              <a:solidFill>
                <a:srgbClr val="150727"/>
              </a:solidFill>
            </a:endParaRPr>
          </a:p>
          <a:p>
            <a:pPr marL="457200" lvl="0" indent="-323850" algn="l" rtl="0">
              <a:lnSpc>
                <a:spcPct val="115000"/>
              </a:lnSpc>
              <a:spcBef>
                <a:spcPts val="0"/>
              </a:spcBef>
              <a:spcAft>
                <a:spcPts val="0"/>
              </a:spcAft>
              <a:buClr>
                <a:srgbClr val="150727"/>
              </a:buClr>
              <a:buSzPts val="1500"/>
              <a:buChar char="-"/>
            </a:pPr>
            <a:r>
              <a:rPr lang="en" sz="1500">
                <a:solidFill>
                  <a:srgbClr val="150727"/>
                </a:solidFill>
              </a:rPr>
              <a:t>Resources: V100 w/ 32GB GPU memory </a:t>
            </a:r>
            <a:endParaRPr sz="1500">
              <a:solidFill>
                <a:srgbClr val="150727"/>
              </a:solidFill>
            </a:endParaRPr>
          </a:p>
          <a:p>
            <a:pPr marL="457200" lvl="0" indent="-323850" algn="l" rtl="0">
              <a:lnSpc>
                <a:spcPct val="115000"/>
              </a:lnSpc>
              <a:spcBef>
                <a:spcPts val="0"/>
              </a:spcBef>
              <a:spcAft>
                <a:spcPts val="0"/>
              </a:spcAft>
              <a:buClr>
                <a:srgbClr val="150727"/>
              </a:buClr>
              <a:buSzPts val="1500"/>
              <a:buChar char="-"/>
            </a:pPr>
            <a:r>
              <a:rPr lang="en" sz="1500">
                <a:solidFill>
                  <a:srgbClr val="150727"/>
                </a:solidFill>
              </a:rPr>
              <a:t>Time: </a:t>
            </a:r>
            <a:r>
              <a:rPr lang="en" sz="1500" b="1">
                <a:solidFill>
                  <a:srgbClr val="150727"/>
                </a:solidFill>
              </a:rPr>
              <a:t>355 GPU years</a:t>
            </a:r>
            <a:r>
              <a:rPr lang="en" sz="1500">
                <a:solidFill>
                  <a:srgbClr val="150727"/>
                </a:solidFill>
              </a:rPr>
              <a:t> over 300 Billion tokens</a:t>
            </a:r>
            <a:endParaRPr sz="1500">
              <a:solidFill>
                <a:srgbClr val="150727"/>
              </a:solidFill>
            </a:endParaRPr>
          </a:p>
          <a:p>
            <a:pPr marL="457200" lvl="0" indent="-323850" algn="l" rtl="0">
              <a:lnSpc>
                <a:spcPct val="115000"/>
              </a:lnSpc>
              <a:spcBef>
                <a:spcPts val="0"/>
              </a:spcBef>
              <a:spcAft>
                <a:spcPts val="0"/>
              </a:spcAft>
              <a:buClr>
                <a:srgbClr val="150727"/>
              </a:buClr>
              <a:buSzPts val="1500"/>
              <a:buChar char="-"/>
            </a:pPr>
            <a:r>
              <a:rPr lang="en" sz="1500">
                <a:solidFill>
                  <a:srgbClr val="150727"/>
                </a:solidFill>
              </a:rPr>
              <a:t>Cost: &gt; </a:t>
            </a:r>
            <a:r>
              <a:rPr lang="en" sz="1500" b="1">
                <a:solidFill>
                  <a:srgbClr val="150727"/>
                </a:solidFill>
              </a:rPr>
              <a:t>$4.6M</a:t>
            </a:r>
            <a:r>
              <a:rPr lang="en" sz="1500">
                <a:solidFill>
                  <a:srgbClr val="150727"/>
                </a:solidFill>
              </a:rPr>
              <a:t> for V100</a:t>
            </a:r>
            <a:endParaRPr sz="1500">
              <a:solidFill>
                <a:srgbClr val="150727"/>
              </a:solidFill>
            </a:endParaRPr>
          </a:p>
          <a:p>
            <a:pPr marL="0" lvl="0" indent="0" algn="l" rtl="0">
              <a:lnSpc>
                <a:spcPct val="115000"/>
              </a:lnSpc>
              <a:spcBef>
                <a:spcPts val="1200"/>
              </a:spcBef>
              <a:spcAft>
                <a:spcPts val="0"/>
              </a:spcAft>
              <a:buNone/>
            </a:pPr>
            <a:r>
              <a:rPr lang="en" sz="2200" b="1">
                <a:solidFill>
                  <a:srgbClr val="00274C"/>
                </a:solidFill>
                <a:latin typeface="Roboto"/>
                <a:ea typeface="Roboto"/>
                <a:cs typeface="Roboto"/>
                <a:sym typeface="Roboto"/>
              </a:rPr>
              <a:t>Inference </a:t>
            </a:r>
            <a:endParaRPr sz="2200" b="1">
              <a:solidFill>
                <a:srgbClr val="00274C"/>
              </a:solidFill>
              <a:latin typeface="Roboto"/>
              <a:ea typeface="Roboto"/>
              <a:cs typeface="Roboto"/>
              <a:sym typeface="Roboto"/>
            </a:endParaRPr>
          </a:p>
          <a:p>
            <a:pPr marL="457200" lvl="0" indent="-323850" algn="l" rtl="0">
              <a:lnSpc>
                <a:spcPct val="115000"/>
              </a:lnSpc>
              <a:spcBef>
                <a:spcPts val="1200"/>
              </a:spcBef>
              <a:spcAft>
                <a:spcPts val="0"/>
              </a:spcAft>
              <a:buClr>
                <a:srgbClr val="00274C"/>
              </a:buClr>
              <a:buSzPts val="1500"/>
              <a:buFont typeface="Roboto"/>
              <a:buChar char="-"/>
            </a:pPr>
            <a:r>
              <a:rPr lang="en" sz="1500">
                <a:solidFill>
                  <a:srgbClr val="150727"/>
                </a:solidFill>
              </a:rPr>
              <a:t>Model: GPT-3 175 B. </a:t>
            </a:r>
            <a:endParaRPr sz="1500">
              <a:solidFill>
                <a:srgbClr val="150727"/>
              </a:solidFill>
            </a:endParaRPr>
          </a:p>
          <a:p>
            <a:pPr marL="914400" lvl="1" indent="-323850" algn="l" rtl="0">
              <a:lnSpc>
                <a:spcPct val="115000"/>
              </a:lnSpc>
              <a:spcBef>
                <a:spcPts val="0"/>
              </a:spcBef>
              <a:spcAft>
                <a:spcPts val="0"/>
              </a:spcAft>
              <a:buClr>
                <a:srgbClr val="00274C"/>
              </a:buClr>
              <a:buSzPts val="1500"/>
              <a:buFont typeface="Roboto"/>
              <a:buChar char="-"/>
            </a:pPr>
            <a:r>
              <a:rPr lang="en" sz="1500">
                <a:solidFill>
                  <a:srgbClr val="150727"/>
                </a:solidFill>
              </a:rPr>
              <a:t>350GB model weight  </a:t>
            </a:r>
            <a:endParaRPr sz="1500">
              <a:solidFill>
                <a:srgbClr val="150727"/>
              </a:solidFill>
            </a:endParaRPr>
          </a:p>
          <a:p>
            <a:pPr marL="914400" lvl="1" indent="-323850" algn="l" rtl="0">
              <a:lnSpc>
                <a:spcPct val="115000"/>
              </a:lnSpc>
              <a:spcBef>
                <a:spcPts val="0"/>
              </a:spcBef>
              <a:spcAft>
                <a:spcPts val="0"/>
              </a:spcAft>
              <a:buClr>
                <a:srgbClr val="150727"/>
              </a:buClr>
              <a:buSzPts val="1500"/>
              <a:buChar char="-"/>
            </a:pPr>
            <a:r>
              <a:rPr lang="en" sz="1500">
                <a:solidFill>
                  <a:srgbClr val="150727"/>
                </a:solidFill>
              </a:rPr>
              <a:t>~700 GB KV Cache for 100 concurrent sequences with context length 1000</a:t>
            </a:r>
            <a:endParaRPr sz="1500">
              <a:solidFill>
                <a:srgbClr val="150727"/>
              </a:solidFill>
            </a:endParaRPr>
          </a:p>
          <a:p>
            <a:pPr marL="914400" lvl="1" indent="-323850" algn="l" rtl="0">
              <a:lnSpc>
                <a:spcPct val="115000"/>
              </a:lnSpc>
              <a:spcBef>
                <a:spcPts val="0"/>
              </a:spcBef>
              <a:spcAft>
                <a:spcPts val="0"/>
              </a:spcAft>
              <a:buClr>
                <a:srgbClr val="150727"/>
              </a:buClr>
              <a:buSzPts val="1500"/>
              <a:buChar char="-"/>
            </a:pPr>
            <a:r>
              <a:rPr lang="en" sz="1500" u="sng">
                <a:solidFill>
                  <a:schemeClr val="hlink"/>
                </a:solidFill>
                <a:hlinkClick r:id="rId3"/>
              </a:rPr>
              <a:t>Energy consumption</a:t>
            </a:r>
            <a:r>
              <a:rPr lang="en" sz="1500">
                <a:solidFill>
                  <a:srgbClr val="150727"/>
                </a:solidFill>
              </a:rPr>
              <a:t> </a:t>
            </a:r>
            <a:endParaRPr sz="1500">
              <a:solidFill>
                <a:srgbClr val="150727"/>
              </a:solidFill>
            </a:endParaRPr>
          </a:p>
        </p:txBody>
      </p:sp>
      <p:pic>
        <p:nvPicPr>
          <p:cNvPr id="567" name="Google Shape;567;p73"/>
          <p:cNvPicPr preferRelativeResize="0"/>
          <p:nvPr/>
        </p:nvPicPr>
        <p:blipFill>
          <a:blip r:embed="rId4">
            <a:alphaModFix/>
          </a:blip>
          <a:stretch>
            <a:fillRect/>
          </a:stretch>
        </p:blipFill>
        <p:spPr>
          <a:xfrm>
            <a:off x="7774250" y="4024376"/>
            <a:ext cx="698191" cy="6792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6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6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74"/>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Training</a:t>
            </a:r>
            <a:endParaRPr sz="3300"/>
          </a:p>
        </p:txBody>
      </p:sp>
      <p:sp>
        <p:nvSpPr>
          <p:cNvPr id="573" name="Google Shape;57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574" name="Google Shape;574;p74"/>
          <p:cNvSpPr txBox="1"/>
          <p:nvPr/>
        </p:nvSpPr>
        <p:spPr>
          <a:xfrm>
            <a:off x="0" y="4858354"/>
            <a:ext cx="7755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2"/>
                </a:solidFill>
              </a:rPr>
              <a:t>Efficient Large-Scale Language Model Training on GPU Clusters Using Megatron-LM</a:t>
            </a:r>
            <a:endParaRPr sz="1100">
              <a:solidFill>
                <a:schemeClr val="dk2"/>
              </a:solidFill>
            </a:endParaRPr>
          </a:p>
        </p:txBody>
      </p:sp>
      <p:sp>
        <p:nvSpPr>
          <p:cNvPr id="575" name="Google Shape;575;p74"/>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1200"/>
              </a:spcBef>
              <a:spcAft>
                <a:spcPts val="0"/>
              </a:spcAft>
              <a:buClr>
                <a:srgbClr val="150727"/>
              </a:buClr>
              <a:buSzPts val="1700"/>
              <a:buAutoNum type="arabicPeriod"/>
            </a:pPr>
            <a:r>
              <a:rPr lang="en" sz="1700">
                <a:solidFill>
                  <a:srgbClr val="150727"/>
                </a:solidFill>
              </a:rPr>
              <a:t>Huge Model Size</a:t>
            </a:r>
            <a:endParaRPr sz="1700">
              <a:solidFill>
                <a:srgbClr val="150727"/>
              </a:solidFill>
            </a:endParaRPr>
          </a:p>
          <a:p>
            <a:pPr marL="914400" lvl="1" indent="-336550" algn="l" rtl="0">
              <a:lnSpc>
                <a:spcPct val="115000"/>
              </a:lnSpc>
              <a:spcBef>
                <a:spcPts val="0"/>
              </a:spcBef>
              <a:spcAft>
                <a:spcPts val="0"/>
              </a:spcAft>
              <a:buClr>
                <a:srgbClr val="150727"/>
              </a:buClr>
              <a:buSzPts val="1700"/>
              <a:buAutoNum type="alphaLcPeriod"/>
            </a:pPr>
            <a:r>
              <a:rPr lang="en" sz="1700">
                <a:solidFill>
                  <a:srgbClr val="150727"/>
                </a:solidFill>
              </a:rPr>
              <a:t>Need efficient parallelism for computation and communication</a:t>
            </a:r>
            <a:endParaRPr sz="1700">
              <a:solidFill>
                <a:srgbClr val="150727"/>
              </a:solidFill>
            </a:endParaRPr>
          </a:p>
          <a:p>
            <a:pPr marL="457200" lvl="0" indent="-336550" algn="l" rtl="0">
              <a:lnSpc>
                <a:spcPct val="115000"/>
              </a:lnSpc>
              <a:spcBef>
                <a:spcPts val="0"/>
              </a:spcBef>
              <a:spcAft>
                <a:spcPts val="0"/>
              </a:spcAft>
              <a:buClr>
                <a:srgbClr val="150727"/>
              </a:buClr>
              <a:buSzPts val="1700"/>
              <a:buAutoNum type="arabicPeriod"/>
            </a:pPr>
            <a:r>
              <a:rPr lang="en" sz="1700">
                <a:solidFill>
                  <a:srgbClr val="150727"/>
                </a:solidFill>
              </a:rPr>
              <a:t>Long training time</a:t>
            </a:r>
            <a:endParaRPr sz="1700">
              <a:solidFill>
                <a:srgbClr val="150727"/>
              </a:solidFill>
            </a:endParaRPr>
          </a:p>
          <a:p>
            <a:pPr marL="914400" lvl="1" indent="-336550" algn="l" rtl="0">
              <a:lnSpc>
                <a:spcPct val="115000"/>
              </a:lnSpc>
              <a:spcBef>
                <a:spcPts val="0"/>
              </a:spcBef>
              <a:spcAft>
                <a:spcPts val="0"/>
              </a:spcAft>
              <a:buClr>
                <a:srgbClr val="150727"/>
              </a:buClr>
              <a:buSzPts val="1700"/>
              <a:buAutoNum type="alphaLcPeriod"/>
            </a:pPr>
            <a:r>
              <a:rPr lang="en" sz="1700">
                <a:solidFill>
                  <a:srgbClr val="150727"/>
                </a:solidFill>
              </a:rPr>
              <a:t>Need efficient fault tolerance systems</a:t>
            </a:r>
            <a:endParaRPr sz="1700">
              <a:solidFill>
                <a:srgbClr val="150727"/>
              </a:solidFill>
            </a:endParaRPr>
          </a:p>
        </p:txBody>
      </p:sp>
      <p:pic>
        <p:nvPicPr>
          <p:cNvPr id="576" name="Google Shape;576;p74"/>
          <p:cNvPicPr preferRelativeResize="0"/>
          <p:nvPr/>
        </p:nvPicPr>
        <p:blipFill>
          <a:blip r:embed="rId3">
            <a:alphaModFix/>
          </a:blip>
          <a:stretch>
            <a:fillRect/>
          </a:stretch>
        </p:blipFill>
        <p:spPr>
          <a:xfrm>
            <a:off x="4273" y="2423236"/>
            <a:ext cx="9143998" cy="229521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0"/>
        <p:cNvGrpSpPr/>
        <p:nvPr/>
      </p:nvGrpSpPr>
      <p:grpSpPr>
        <a:xfrm>
          <a:off x="0" y="0"/>
          <a:ext cx="0" cy="0"/>
          <a:chOff x="0" y="0"/>
          <a:chExt cx="0" cy="0"/>
        </a:xfrm>
      </p:grpSpPr>
      <p:sp>
        <p:nvSpPr>
          <p:cNvPr id="581" name="Google Shape;581;p75"/>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582" name="Google Shape;582;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583" name="Google Shape;583;p75"/>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457200" lvl="0" indent="-355600" algn="l" rtl="0">
              <a:lnSpc>
                <a:spcPct val="100000"/>
              </a:lnSpc>
              <a:spcBef>
                <a:spcPts val="1200"/>
              </a:spcBef>
              <a:spcAft>
                <a:spcPts val="0"/>
              </a:spcAft>
              <a:buClr>
                <a:srgbClr val="150727"/>
              </a:buClr>
              <a:buSzPts val="2000"/>
              <a:buAutoNum type="arabicPeriod"/>
            </a:pPr>
            <a:r>
              <a:rPr lang="en" sz="2000" b="1">
                <a:solidFill>
                  <a:srgbClr val="150727"/>
                </a:solidFill>
              </a:rPr>
              <a:t>Auto-regressive</a:t>
            </a:r>
            <a:r>
              <a:rPr lang="en" sz="2000">
                <a:solidFill>
                  <a:srgbClr val="150727"/>
                </a:solidFill>
              </a:rPr>
              <a:t> decoding</a:t>
            </a:r>
            <a:endParaRPr sz="2000">
              <a:solidFill>
                <a:srgbClr val="150727"/>
              </a:solidFill>
            </a:endParaRPr>
          </a:p>
          <a:p>
            <a:pPr marL="914400" lvl="0" indent="-336550" algn="l" rtl="0">
              <a:lnSpc>
                <a:spcPct val="100000"/>
              </a:lnSpc>
              <a:spcBef>
                <a:spcPts val="0"/>
              </a:spcBef>
              <a:spcAft>
                <a:spcPts val="0"/>
              </a:spcAft>
              <a:buClr>
                <a:srgbClr val="150727"/>
              </a:buClr>
              <a:buSzPts val="1700"/>
              <a:buChar char="-"/>
            </a:pPr>
            <a:r>
              <a:rPr lang="en" sz="1700">
                <a:solidFill>
                  <a:srgbClr val="150727"/>
                </a:solidFill>
              </a:rPr>
              <a:t>The model generates one token at a time, taking into account previous token</a:t>
            </a:r>
            <a:endParaRPr sz="2200">
              <a:solidFill>
                <a:srgbClr val="150727"/>
              </a:solidFill>
            </a:endParaRPr>
          </a:p>
          <a:p>
            <a:pPr marL="0" lvl="0" indent="0" algn="l" rtl="0">
              <a:lnSpc>
                <a:spcPct val="150000"/>
              </a:lnSpc>
              <a:spcBef>
                <a:spcPts val="1200"/>
              </a:spcBef>
              <a:spcAft>
                <a:spcPts val="1200"/>
              </a:spcAft>
              <a:buNone/>
            </a:pPr>
            <a:endParaRPr sz="2000">
              <a:solidFill>
                <a:srgbClr val="150727"/>
              </a:solidFill>
            </a:endParaRPr>
          </a:p>
        </p:txBody>
      </p:sp>
      <p:pic>
        <p:nvPicPr>
          <p:cNvPr id="584" name="Google Shape;584;p75"/>
          <p:cNvPicPr preferRelativeResize="0"/>
          <p:nvPr/>
        </p:nvPicPr>
        <p:blipFill rotWithShape="1">
          <a:blip r:embed="rId3">
            <a:alphaModFix/>
          </a:blip>
          <a:srcRect t="6898"/>
          <a:stretch/>
        </p:blipFill>
        <p:spPr>
          <a:xfrm>
            <a:off x="1588250" y="2329250"/>
            <a:ext cx="5944901" cy="193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8"/>
        <p:cNvGrpSpPr/>
        <p:nvPr/>
      </p:nvGrpSpPr>
      <p:grpSpPr>
        <a:xfrm>
          <a:off x="0" y="0"/>
          <a:ext cx="0" cy="0"/>
          <a:chOff x="0" y="0"/>
          <a:chExt cx="0" cy="0"/>
        </a:xfrm>
      </p:grpSpPr>
      <p:sp>
        <p:nvSpPr>
          <p:cNvPr id="589" name="Google Shape;589;p76"/>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590" name="Google Shape;590;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591" name="Google Shape;591;p76"/>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0" lvl="0" indent="0" algn="l" rtl="0">
              <a:lnSpc>
                <a:spcPct val="150000"/>
              </a:lnSpc>
              <a:spcBef>
                <a:spcPts val="1200"/>
              </a:spcBef>
              <a:spcAft>
                <a:spcPts val="0"/>
              </a:spcAft>
              <a:buNone/>
            </a:pPr>
            <a:r>
              <a:rPr lang="en" sz="2000">
                <a:solidFill>
                  <a:srgbClr val="150727"/>
                </a:solidFill>
              </a:rPr>
              <a:t>2.    </a:t>
            </a:r>
            <a:r>
              <a:rPr lang="en" sz="2000" b="1">
                <a:solidFill>
                  <a:srgbClr val="150727"/>
                </a:solidFill>
              </a:rPr>
              <a:t>Unknown response length </a:t>
            </a:r>
            <a:r>
              <a:rPr lang="en" sz="2000">
                <a:solidFill>
                  <a:srgbClr val="150727"/>
                </a:solidFill>
              </a:rPr>
              <a:t>→ Unknown inference latency</a:t>
            </a:r>
            <a:endParaRPr sz="2000">
              <a:solidFill>
                <a:srgbClr val="150727"/>
              </a:solidFill>
            </a:endParaRPr>
          </a:p>
          <a:p>
            <a:pPr marL="0" lvl="0" indent="0" algn="l" rtl="0">
              <a:lnSpc>
                <a:spcPct val="150000"/>
              </a:lnSpc>
              <a:spcBef>
                <a:spcPts val="1200"/>
              </a:spcBef>
              <a:spcAft>
                <a:spcPts val="0"/>
              </a:spcAft>
              <a:buNone/>
            </a:pPr>
            <a:endParaRPr sz="2000">
              <a:solidFill>
                <a:srgbClr val="150727"/>
              </a:solidFill>
            </a:endParaRPr>
          </a:p>
          <a:p>
            <a:pPr marL="0" lvl="0" indent="0" algn="l" rtl="0">
              <a:lnSpc>
                <a:spcPct val="150000"/>
              </a:lnSpc>
              <a:spcBef>
                <a:spcPts val="1200"/>
              </a:spcBef>
              <a:spcAft>
                <a:spcPts val="1200"/>
              </a:spcAft>
              <a:buNone/>
            </a:pPr>
            <a:endParaRPr sz="2000">
              <a:solidFill>
                <a:srgbClr val="150727"/>
              </a:solidFill>
            </a:endParaRPr>
          </a:p>
        </p:txBody>
      </p:sp>
      <p:pic>
        <p:nvPicPr>
          <p:cNvPr id="592" name="Google Shape;592;p76"/>
          <p:cNvPicPr preferRelativeResize="0"/>
          <p:nvPr/>
        </p:nvPicPr>
        <p:blipFill>
          <a:blip r:embed="rId3">
            <a:alphaModFix/>
          </a:blip>
          <a:stretch>
            <a:fillRect/>
          </a:stretch>
        </p:blipFill>
        <p:spPr>
          <a:xfrm>
            <a:off x="2718354" y="1821199"/>
            <a:ext cx="3397376" cy="3094826"/>
          </a:xfrm>
          <a:prstGeom prst="rect">
            <a:avLst/>
          </a:prstGeom>
          <a:noFill/>
          <a:ln>
            <a:noFill/>
          </a:ln>
        </p:spPr>
      </p:pic>
      <p:sp>
        <p:nvSpPr>
          <p:cNvPr id="593" name="Google Shape;593;p76"/>
          <p:cNvSpPr txBox="1"/>
          <p:nvPr/>
        </p:nvSpPr>
        <p:spPr>
          <a:xfrm>
            <a:off x="0" y="4908275"/>
            <a:ext cx="53271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Response Length Perception and Sequence Scheduling: An LLM-Empowered LLM Inference Pipeline</a:t>
            </a:r>
            <a:endParaRPr sz="6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p77"/>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599" name="Google Shape;599;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600" name="Google Shape;600;p77"/>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https://developer.nvidia.com/blog/accelerated-inference-for-large-transformer-models-using-nvidia-fastertransformer-and-nvidia-triton-inference-server/</a:t>
            </a:r>
            <a:endParaRPr sz="600">
              <a:solidFill>
                <a:schemeClr val="dk2"/>
              </a:solidFill>
            </a:endParaRPr>
          </a:p>
        </p:txBody>
      </p:sp>
      <p:sp>
        <p:nvSpPr>
          <p:cNvPr id="601" name="Google Shape;601;p77"/>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sz="2000">
                <a:solidFill>
                  <a:srgbClr val="150727"/>
                </a:solidFill>
              </a:rPr>
              <a:t>3. 	</a:t>
            </a:r>
            <a:r>
              <a:rPr lang="en" sz="2000" b="1">
                <a:solidFill>
                  <a:srgbClr val="150727"/>
                </a:solidFill>
              </a:rPr>
              <a:t>Different computing phase </a:t>
            </a:r>
            <a:endParaRPr sz="2000">
              <a:solidFill>
                <a:srgbClr val="150727"/>
              </a:solidFill>
            </a:endParaRPr>
          </a:p>
          <a:p>
            <a:pPr marL="914400" lvl="0" indent="-355600" algn="l" rtl="0">
              <a:lnSpc>
                <a:spcPct val="115000"/>
              </a:lnSpc>
              <a:spcBef>
                <a:spcPts val="1200"/>
              </a:spcBef>
              <a:spcAft>
                <a:spcPts val="0"/>
              </a:spcAft>
              <a:buClr>
                <a:srgbClr val="150727"/>
              </a:buClr>
              <a:buSzPts val="2000"/>
              <a:buChar char="-"/>
            </a:pPr>
            <a:r>
              <a:rPr lang="en" sz="2000">
                <a:solidFill>
                  <a:srgbClr val="150727"/>
                </a:solidFill>
              </a:rPr>
              <a:t>Prefill: digest prompt</a:t>
            </a:r>
            <a:endParaRPr sz="2000">
              <a:solidFill>
                <a:srgbClr val="150727"/>
              </a:solidFill>
            </a:endParaRPr>
          </a:p>
          <a:p>
            <a:pPr marL="914400" lvl="0" indent="-355600" algn="l" rtl="0">
              <a:lnSpc>
                <a:spcPct val="115000"/>
              </a:lnSpc>
              <a:spcBef>
                <a:spcPts val="0"/>
              </a:spcBef>
              <a:spcAft>
                <a:spcPts val="0"/>
              </a:spcAft>
              <a:buClr>
                <a:srgbClr val="150727"/>
              </a:buClr>
              <a:buSzPts val="2000"/>
              <a:buChar char="-"/>
            </a:pPr>
            <a:r>
              <a:rPr lang="en" sz="2000">
                <a:solidFill>
                  <a:srgbClr val="150727"/>
                </a:solidFill>
              </a:rPr>
              <a:t>Decode: predict next token        </a:t>
            </a:r>
            <a:endParaRPr sz="2000">
              <a:solidFill>
                <a:srgbClr val="150727"/>
              </a:solidFill>
            </a:endParaRPr>
          </a:p>
          <a:p>
            <a:pPr marL="0" lvl="0" indent="0" algn="l" rtl="0">
              <a:lnSpc>
                <a:spcPct val="115000"/>
              </a:lnSpc>
              <a:spcBef>
                <a:spcPts val="1200"/>
              </a:spcBef>
              <a:spcAft>
                <a:spcPts val="1200"/>
              </a:spcAft>
              <a:buNone/>
            </a:pPr>
            <a:endParaRPr sz="2000">
              <a:solidFill>
                <a:srgbClr val="150727"/>
              </a:solidFill>
            </a:endParaRPr>
          </a:p>
        </p:txBody>
      </p:sp>
      <p:pic>
        <p:nvPicPr>
          <p:cNvPr id="602" name="Google Shape;602;p77"/>
          <p:cNvPicPr preferRelativeResize="0"/>
          <p:nvPr/>
        </p:nvPicPr>
        <p:blipFill>
          <a:blip r:embed="rId3">
            <a:alphaModFix/>
          </a:blip>
          <a:stretch>
            <a:fillRect/>
          </a:stretch>
        </p:blipFill>
        <p:spPr>
          <a:xfrm>
            <a:off x="4579675" y="1344375"/>
            <a:ext cx="4193077" cy="3186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6"/>
        <p:cNvGrpSpPr/>
        <p:nvPr/>
      </p:nvGrpSpPr>
      <p:grpSpPr>
        <a:xfrm>
          <a:off x="0" y="0"/>
          <a:ext cx="0" cy="0"/>
          <a:chOff x="0" y="0"/>
          <a:chExt cx="0" cy="0"/>
        </a:xfrm>
      </p:grpSpPr>
      <p:sp>
        <p:nvSpPr>
          <p:cNvPr id="607" name="Google Shape;607;p78"/>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608" name="Google Shape;608;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609" name="Google Shape;609;p78"/>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https://developer.nvidia.com/blog/accelerated-inference-for-large-transformer-models-using-nvidia-fastertransformer-and-nvidia-triton-inference-server/</a:t>
            </a:r>
            <a:endParaRPr sz="600">
              <a:solidFill>
                <a:schemeClr val="dk2"/>
              </a:solidFill>
            </a:endParaRPr>
          </a:p>
        </p:txBody>
      </p:sp>
      <p:sp>
        <p:nvSpPr>
          <p:cNvPr id="610" name="Google Shape;610;p78"/>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0"/>
              </a:spcAft>
              <a:buNone/>
            </a:pPr>
            <a:r>
              <a:rPr lang="en" sz="2000">
                <a:solidFill>
                  <a:srgbClr val="150727"/>
                </a:solidFill>
              </a:rPr>
              <a:t>4. 	</a:t>
            </a:r>
            <a:r>
              <a:rPr lang="en" sz="2000" b="1">
                <a:solidFill>
                  <a:srgbClr val="150727"/>
                </a:solidFill>
              </a:rPr>
              <a:t>Memory capacity intensive</a:t>
            </a:r>
            <a:r>
              <a:rPr lang="en" sz="2000">
                <a:solidFill>
                  <a:srgbClr val="150727"/>
                </a:solidFill>
              </a:rPr>
              <a:t> due to KV Cache</a:t>
            </a:r>
            <a:endParaRPr sz="2000">
              <a:solidFill>
                <a:srgbClr val="150727"/>
              </a:solidFill>
            </a:endParaRPr>
          </a:p>
          <a:p>
            <a:pPr marL="914400" lvl="0" indent="-355600" algn="l" rtl="0">
              <a:lnSpc>
                <a:spcPct val="115000"/>
              </a:lnSpc>
              <a:spcBef>
                <a:spcPts val="1200"/>
              </a:spcBef>
              <a:spcAft>
                <a:spcPts val="0"/>
              </a:spcAft>
              <a:buClr>
                <a:srgbClr val="150727"/>
              </a:buClr>
              <a:buSzPts val="2000"/>
              <a:buChar char="-"/>
            </a:pPr>
            <a:r>
              <a:rPr lang="en" sz="2000">
                <a:solidFill>
                  <a:srgbClr val="150727"/>
                </a:solidFill>
              </a:rPr>
              <a:t>Long context sequence</a:t>
            </a:r>
            <a:endParaRPr sz="2000">
              <a:solidFill>
                <a:srgbClr val="150727"/>
              </a:solidFill>
            </a:endParaRPr>
          </a:p>
          <a:p>
            <a:pPr marL="0" lvl="0" indent="0" algn="l" rtl="0">
              <a:lnSpc>
                <a:spcPct val="115000"/>
              </a:lnSpc>
              <a:spcBef>
                <a:spcPts val="1200"/>
              </a:spcBef>
              <a:spcAft>
                <a:spcPts val="1200"/>
              </a:spcAft>
              <a:buNone/>
            </a:pPr>
            <a:endParaRPr sz="2000">
              <a:solidFill>
                <a:srgbClr val="150727"/>
              </a:solidFill>
            </a:endParaRPr>
          </a:p>
        </p:txBody>
      </p:sp>
      <p:pic>
        <p:nvPicPr>
          <p:cNvPr id="611" name="Google Shape;611;p78"/>
          <p:cNvPicPr preferRelativeResize="0"/>
          <p:nvPr/>
        </p:nvPicPr>
        <p:blipFill>
          <a:blip r:embed="rId3">
            <a:alphaModFix/>
          </a:blip>
          <a:stretch>
            <a:fillRect/>
          </a:stretch>
        </p:blipFill>
        <p:spPr>
          <a:xfrm>
            <a:off x="4199875" y="1494675"/>
            <a:ext cx="4496676" cy="3416949"/>
          </a:xfrm>
          <a:prstGeom prst="rect">
            <a:avLst/>
          </a:prstGeom>
          <a:noFill/>
          <a:ln>
            <a:noFill/>
          </a:ln>
        </p:spPr>
      </p:pic>
      <p:pic>
        <p:nvPicPr>
          <p:cNvPr id="612" name="Google Shape;612;p78"/>
          <p:cNvPicPr preferRelativeResize="0"/>
          <p:nvPr/>
        </p:nvPicPr>
        <p:blipFill rotWithShape="1">
          <a:blip r:embed="rId4">
            <a:alphaModFix/>
          </a:blip>
          <a:srcRect l="12465" t="13147" r="64591" b="14336"/>
          <a:stretch/>
        </p:blipFill>
        <p:spPr>
          <a:xfrm>
            <a:off x="1619675" y="2078225"/>
            <a:ext cx="1052200" cy="2192950"/>
          </a:xfrm>
          <a:prstGeom prst="rect">
            <a:avLst/>
          </a:prstGeom>
          <a:noFill/>
          <a:ln>
            <a:noFill/>
          </a:ln>
        </p:spPr>
      </p:pic>
      <p:cxnSp>
        <p:nvCxnSpPr>
          <p:cNvPr id="613" name="Google Shape;613;p78"/>
          <p:cNvCxnSpPr/>
          <p:nvPr/>
        </p:nvCxnSpPr>
        <p:spPr>
          <a:xfrm>
            <a:off x="2943000" y="3172050"/>
            <a:ext cx="8196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0"/>
        <p:cNvGrpSpPr/>
        <p:nvPr/>
      </p:nvGrpSpPr>
      <p:grpSpPr>
        <a:xfrm>
          <a:off x="0" y="0"/>
          <a:ext cx="0" cy="0"/>
          <a:chOff x="0" y="0"/>
          <a:chExt cx="0" cy="0"/>
        </a:xfrm>
      </p:grpSpPr>
      <p:sp>
        <p:nvSpPr>
          <p:cNvPr id="351" name="Google Shape;351;p61"/>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Agenda</a:t>
            </a:r>
            <a:endParaRPr sz="3300"/>
          </a:p>
        </p:txBody>
      </p:sp>
      <p:sp>
        <p:nvSpPr>
          <p:cNvPr id="352" name="Google Shape;352;p61"/>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457200" lvl="0" indent="-368300" algn="l" rtl="0">
              <a:lnSpc>
                <a:spcPct val="150000"/>
              </a:lnSpc>
              <a:spcBef>
                <a:spcPts val="1200"/>
              </a:spcBef>
              <a:spcAft>
                <a:spcPts val="0"/>
              </a:spcAft>
              <a:buClr>
                <a:srgbClr val="00274C"/>
              </a:buClr>
              <a:buSzPts val="2200"/>
              <a:buFont typeface="Roboto"/>
              <a:buAutoNum type="arabicPeriod"/>
            </a:pPr>
            <a:r>
              <a:rPr lang="en" sz="2200" b="1">
                <a:solidFill>
                  <a:srgbClr val="00274C"/>
                </a:solidFill>
                <a:latin typeface="Roboto"/>
                <a:ea typeface="Roboto"/>
                <a:cs typeface="Roboto"/>
                <a:sym typeface="Roboto"/>
              </a:rPr>
              <a:t>Why Transformer and What is Transformer ?</a:t>
            </a:r>
            <a:endParaRPr sz="2200" b="1">
              <a:solidFill>
                <a:srgbClr val="00274C"/>
              </a:solidFill>
              <a:latin typeface="Roboto"/>
              <a:ea typeface="Roboto"/>
              <a:cs typeface="Roboto"/>
              <a:sym typeface="Roboto"/>
            </a:endParaRPr>
          </a:p>
          <a:p>
            <a:pPr marL="457200" lvl="0" indent="-368300" algn="l" rtl="0">
              <a:lnSpc>
                <a:spcPct val="150000"/>
              </a:lnSpc>
              <a:spcBef>
                <a:spcPts val="0"/>
              </a:spcBef>
              <a:spcAft>
                <a:spcPts val="0"/>
              </a:spcAft>
              <a:buClr>
                <a:srgbClr val="00274C"/>
              </a:buClr>
              <a:buSzPts val="2200"/>
              <a:buFont typeface="Roboto"/>
              <a:buAutoNum type="arabicPeriod"/>
            </a:pPr>
            <a:r>
              <a:rPr lang="en" sz="2200" b="1">
                <a:solidFill>
                  <a:srgbClr val="00274C"/>
                </a:solidFill>
                <a:latin typeface="Roboto"/>
                <a:ea typeface="Roboto"/>
                <a:cs typeface="Roboto"/>
                <a:sym typeface="Roboto"/>
              </a:rPr>
              <a:t>Why LLM is unique in terms of System Design?</a:t>
            </a:r>
            <a:endParaRPr sz="2200" b="1">
              <a:solidFill>
                <a:srgbClr val="00274C"/>
              </a:solidFill>
              <a:latin typeface="Roboto"/>
              <a:ea typeface="Roboto"/>
              <a:cs typeface="Roboto"/>
              <a:sym typeface="Roboto"/>
            </a:endParaRPr>
          </a:p>
          <a:p>
            <a:pPr marL="457200" lvl="0" indent="-368300" algn="l" rtl="0">
              <a:lnSpc>
                <a:spcPct val="150000"/>
              </a:lnSpc>
              <a:spcBef>
                <a:spcPts val="0"/>
              </a:spcBef>
              <a:spcAft>
                <a:spcPts val="0"/>
              </a:spcAft>
              <a:buClr>
                <a:srgbClr val="00274C"/>
              </a:buClr>
              <a:buSzPts val="2200"/>
              <a:buFont typeface="Roboto"/>
              <a:buAutoNum type="arabicPeriod"/>
            </a:pPr>
            <a:r>
              <a:rPr lang="en" sz="2200" b="1">
                <a:solidFill>
                  <a:srgbClr val="00274C"/>
                </a:solidFill>
                <a:latin typeface="Roboto"/>
                <a:ea typeface="Roboto"/>
                <a:cs typeface="Roboto"/>
                <a:sym typeface="Roboto"/>
              </a:rPr>
              <a:t>How can we better improve the system performance of LLM ? </a:t>
            </a:r>
            <a:endParaRPr sz="2200" b="1">
              <a:solidFill>
                <a:srgbClr val="00274C"/>
              </a:solidFill>
              <a:latin typeface="Roboto"/>
              <a:ea typeface="Roboto"/>
              <a:cs typeface="Roboto"/>
              <a:sym typeface="Roboto"/>
            </a:endParaRPr>
          </a:p>
        </p:txBody>
      </p:sp>
      <p:sp>
        <p:nvSpPr>
          <p:cNvPr id="353" name="Google Shape;353;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7"/>
        <p:cNvGrpSpPr/>
        <p:nvPr/>
      </p:nvGrpSpPr>
      <p:grpSpPr>
        <a:xfrm>
          <a:off x="0" y="0"/>
          <a:ext cx="0" cy="0"/>
          <a:chOff x="0" y="0"/>
          <a:chExt cx="0" cy="0"/>
        </a:xfrm>
      </p:grpSpPr>
      <p:sp>
        <p:nvSpPr>
          <p:cNvPr id="618" name="Google Shape;618;p79"/>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619" name="Google Shape;619;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620" name="Google Shape;620;p79"/>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
              <a:solidFill>
                <a:schemeClr val="dk2"/>
              </a:solidFill>
            </a:endParaRPr>
          </a:p>
        </p:txBody>
      </p:sp>
      <p:sp>
        <p:nvSpPr>
          <p:cNvPr id="621" name="Google Shape;621;p79"/>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1200"/>
              </a:spcBef>
              <a:spcAft>
                <a:spcPts val="0"/>
              </a:spcAft>
              <a:buNone/>
            </a:pPr>
            <a:r>
              <a:rPr lang="en" sz="2000">
                <a:solidFill>
                  <a:srgbClr val="150727"/>
                </a:solidFill>
              </a:rPr>
              <a:t>5. 	</a:t>
            </a:r>
            <a:r>
              <a:rPr lang="en" sz="2000" b="1">
                <a:solidFill>
                  <a:srgbClr val="150727"/>
                </a:solidFill>
              </a:rPr>
              <a:t>Memory IO Bounded</a:t>
            </a:r>
            <a:endParaRPr sz="1500" b="1">
              <a:solidFill>
                <a:srgbClr val="150727"/>
              </a:solidFill>
            </a:endParaRPr>
          </a:p>
          <a:p>
            <a:pPr marL="914400" lvl="0" indent="-323850" algn="l" rtl="0">
              <a:lnSpc>
                <a:spcPct val="100000"/>
              </a:lnSpc>
              <a:spcBef>
                <a:spcPts val="1200"/>
              </a:spcBef>
              <a:spcAft>
                <a:spcPts val="0"/>
              </a:spcAft>
              <a:buClr>
                <a:srgbClr val="150727"/>
              </a:buClr>
              <a:buSzPts val="1500"/>
              <a:buChar char="-"/>
            </a:pPr>
            <a:r>
              <a:rPr lang="en" sz="1500">
                <a:solidFill>
                  <a:srgbClr val="150727"/>
                </a:solidFill>
              </a:rPr>
              <a:t>GPU's performance is limited by the speed at which it can read from or write to its memory</a:t>
            </a:r>
            <a:endParaRPr sz="1500">
              <a:solidFill>
                <a:srgbClr val="150727"/>
              </a:solidFill>
            </a:endParaRPr>
          </a:p>
          <a:p>
            <a:pPr marL="0" lvl="0" indent="0" algn="l" rtl="0">
              <a:lnSpc>
                <a:spcPct val="100000"/>
              </a:lnSpc>
              <a:spcBef>
                <a:spcPts val="1200"/>
              </a:spcBef>
              <a:spcAft>
                <a:spcPts val="1200"/>
              </a:spcAft>
              <a:buNone/>
            </a:pPr>
            <a:endParaRPr sz="1500">
              <a:solidFill>
                <a:srgbClr val="150727"/>
              </a:solidFill>
            </a:endParaRPr>
          </a:p>
        </p:txBody>
      </p:sp>
      <p:graphicFrame>
        <p:nvGraphicFramePr>
          <p:cNvPr id="622" name="Google Shape;622;p79"/>
          <p:cNvGraphicFramePr/>
          <p:nvPr/>
        </p:nvGraphicFramePr>
        <p:xfrm>
          <a:off x="4138450" y="2883500"/>
          <a:ext cx="4742350" cy="1524300"/>
        </p:xfrm>
        <a:graphic>
          <a:graphicData uri="http://schemas.openxmlformats.org/drawingml/2006/table">
            <a:tbl>
              <a:tblPr>
                <a:noFill/>
                <a:tableStyleId>{623B5680-8444-4BA9-BE9C-1C7B99E029CF}</a:tableStyleId>
              </a:tblPr>
              <a:tblGrid>
                <a:gridCol w="614300">
                  <a:extLst>
                    <a:ext uri="{9D8B030D-6E8A-4147-A177-3AD203B41FA5}">
                      <a16:colId xmlns:a16="http://schemas.microsoft.com/office/drawing/2014/main" val="20000"/>
                    </a:ext>
                  </a:extLst>
                </a:gridCol>
                <a:gridCol w="1434050">
                  <a:extLst>
                    <a:ext uri="{9D8B030D-6E8A-4147-A177-3AD203B41FA5}">
                      <a16:colId xmlns:a16="http://schemas.microsoft.com/office/drawing/2014/main" val="20001"/>
                    </a:ext>
                  </a:extLst>
                </a:gridCol>
                <a:gridCol w="1347000">
                  <a:extLst>
                    <a:ext uri="{9D8B030D-6E8A-4147-A177-3AD203B41FA5}">
                      <a16:colId xmlns:a16="http://schemas.microsoft.com/office/drawing/2014/main" val="20002"/>
                    </a:ext>
                  </a:extLst>
                </a:gridCol>
                <a:gridCol w="1347000">
                  <a:extLst>
                    <a:ext uri="{9D8B030D-6E8A-4147-A177-3AD203B41FA5}">
                      <a16:colId xmlns:a16="http://schemas.microsoft.com/office/drawing/2014/main" val="20003"/>
                    </a:ext>
                  </a:extLst>
                </a:gridCol>
              </a:tblGrid>
              <a:tr h="690100">
                <a:tc>
                  <a:txBody>
                    <a:bodyPr/>
                    <a:lstStyle/>
                    <a:p>
                      <a:pPr marL="0" lvl="0" indent="0" algn="ctr" rtl="0">
                        <a:lnSpc>
                          <a:spcPct val="115000"/>
                        </a:lnSpc>
                        <a:spcBef>
                          <a:spcPts val="0"/>
                        </a:spcBef>
                        <a:spcAft>
                          <a:spcPts val="0"/>
                        </a:spcAft>
                        <a:buNone/>
                      </a:pPr>
                      <a:r>
                        <a:rPr lang="en" sz="1200" b="1">
                          <a:solidFill>
                            <a:schemeClr val="dk1"/>
                          </a:solidFill>
                          <a:highlight>
                            <a:schemeClr val="lt1"/>
                          </a:highlight>
                          <a:latin typeface="Roboto"/>
                          <a:ea typeface="Roboto"/>
                          <a:cs typeface="Roboto"/>
                          <a:sym typeface="Roboto"/>
                        </a:rPr>
                        <a:t>GPU</a:t>
                      </a:r>
                      <a:endParaRPr sz="1200" b="1">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chemeClr val="dk1"/>
                          </a:solidFill>
                          <a:highlight>
                            <a:schemeClr val="lt1"/>
                          </a:highlight>
                          <a:latin typeface="Roboto"/>
                          <a:ea typeface="Roboto"/>
                          <a:cs typeface="Roboto"/>
                          <a:sym typeface="Roboto"/>
                        </a:rPr>
                        <a:t>Mem Bandwidth (GB/s)</a:t>
                      </a:r>
                      <a:endParaRPr sz="1200" b="1">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chemeClr val="dk1"/>
                          </a:solidFill>
                          <a:highlight>
                            <a:schemeClr val="lt1"/>
                          </a:highlight>
                          <a:latin typeface="Roboto"/>
                          <a:ea typeface="Roboto"/>
                          <a:cs typeface="Roboto"/>
                          <a:sym typeface="Roboto"/>
                        </a:rPr>
                        <a:t>FLOPs (Tensor)</a:t>
                      </a:r>
                      <a:endParaRPr sz="1200" b="1">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chemeClr val="dk1"/>
                          </a:solidFill>
                          <a:highlight>
                            <a:schemeClr val="lt1"/>
                          </a:highlight>
                          <a:latin typeface="Roboto"/>
                          <a:ea typeface="Roboto"/>
                          <a:cs typeface="Roboto"/>
                          <a:sym typeface="Roboto"/>
                        </a:rPr>
                        <a:t>Arithmetic Intensity</a:t>
                      </a:r>
                      <a:endParaRPr sz="1200" b="1">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417100">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V100</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~900 (HBM2)</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125 TFLOPS  </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~140</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17100">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A100</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~1555 (HBM2)</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312 TFLOPS</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a:solidFill>
                            <a:schemeClr val="dk1"/>
                          </a:solidFill>
                          <a:highlight>
                            <a:schemeClr val="lt1"/>
                          </a:highlight>
                          <a:latin typeface="Roboto"/>
                          <a:ea typeface="Roboto"/>
                          <a:cs typeface="Roboto"/>
                          <a:sym typeface="Roboto"/>
                        </a:rPr>
                        <a:t>~200</a:t>
                      </a:r>
                      <a:endParaRPr sz="1200">
                        <a:solidFill>
                          <a:schemeClr val="dk1"/>
                        </a:solidFill>
                        <a:highlight>
                          <a:schemeClr val="lt1"/>
                        </a:highlight>
                        <a:latin typeface="Roboto"/>
                        <a:ea typeface="Roboto"/>
                        <a:cs typeface="Roboto"/>
                        <a:sym typeface="Roboto"/>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bl>
          </a:graphicData>
        </a:graphic>
      </p:graphicFrame>
      <p:pic>
        <p:nvPicPr>
          <p:cNvPr id="623" name="Google Shape;623;p79"/>
          <p:cNvPicPr preferRelativeResize="0"/>
          <p:nvPr/>
        </p:nvPicPr>
        <p:blipFill>
          <a:blip r:embed="rId3">
            <a:alphaModFix/>
          </a:blip>
          <a:stretch>
            <a:fillRect/>
          </a:stretch>
        </p:blipFill>
        <p:spPr>
          <a:xfrm>
            <a:off x="595699" y="2196800"/>
            <a:ext cx="3478300" cy="2660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7"/>
        <p:cNvGrpSpPr/>
        <p:nvPr/>
      </p:nvGrpSpPr>
      <p:grpSpPr>
        <a:xfrm>
          <a:off x="0" y="0"/>
          <a:ext cx="0" cy="0"/>
          <a:chOff x="0" y="0"/>
          <a:chExt cx="0" cy="0"/>
        </a:xfrm>
      </p:grpSpPr>
      <p:sp>
        <p:nvSpPr>
          <p:cNvPr id="628" name="Google Shape;628;p80"/>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629" name="Google Shape;629;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630" name="Google Shape;630;p80"/>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1200"/>
              </a:spcBef>
              <a:spcAft>
                <a:spcPts val="0"/>
              </a:spcAft>
              <a:buNone/>
            </a:pPr>
            <a:r>
              <a:rPr lang="en" sz="2000">
                <a:solidFill>
                  <a:srgbClr val="150727"/>
                </a:solidFill>
              </a:rPr>
              <a:t>5. 	</a:t>
            </a:r>
            <a:r>
              <a:rPr lang="en" sz="2000" b="1">
                <a:solidFill>
                  <a:srgbClr val="150727"/>
                </a:solidFill>
              </a:rPr>
              <a:t>Memory IO Bounded</a:t>
            </a:r>
            <a:endParaRPr sz="1500" b="1">
              <a:solidFill>
                <a:srgbClr val="150727"/>
              </a:solidFill>
            </a:endParaRPr>
          </a:p>
          <a:p>
            <a:pPr marL="914400" lvl="0" indent="-323850" algn="l" rtl="0">
              <a:lnSpc>
                <a:spcPct val="100000"/>
              </a:lnSpc>
              <a:spcBef>
                <a:spcPts val="1200"/>
              </a:spcBef>
              <a:spcAft>
                <a:spcPts val="0"/>
              </a:spcAft>
              <a:buClr>
                <a:srgbClr val="150727"/>
              </a:buClr>
              <a:buSzPts val="1500"/>
              <a:buChar char="-"/>
            </a:pPr>
            <a:r>
              <a:rPr lang="en" sz="1500">
                <a:solidFill>
                  <a:srgbClr val="150727"/>
                </a:solidFill>
              </a:rPr>
              <a:t>GPU's performance is limited by the speed at which it can read from or write to its memory</a:t>
            </a:r>
            <a:endParaRPr sz="1500">
              <a:solidFill>
                <a:srgbClr val="150727"/>
              </a:solidFill>
            </a:endParaRPr>
          </a:p>
          <a:p>
            <a:pPr marL="914400" lvl="0" indent="-323850" algn="l" rtl="0">
              <a:lnSpc>
                <a:spcPct val="100000"/>
              </a:lnSpc>
              <a:spcBef>
                <a:spcPts val="0"/>
              </a:spcBef>
              <a:spcAft>
                <a:spcPts val="0"/>
              </a:spcAft>
              <a:buClr>
                <a:srgbClr val="150727"/>
              </a:buClr>
              <a:buSzPts val="1500"/>
              <a:buChar char="-"/>
            </a:pPr>
            <a:r>
              <a:rPr lang="en" sz="1500">
                <a:solidFill>
                  <a:srgbClr val="150727"/>
                </a:solidFill>
              </a:rPr>
              <a:t>Arithmetic intensity for </a:t>
            </a:r>
            <a:endParaRPr sz="1500">
              <a:solidFill>
                <a:srgbClr val="150727"/>
              </a:solidFill>
            </a:endParaRPr>
          </a:p>
          <a:p>
            <a:pPr marL="1371600" lvl="1" indent="-323850" algn="l" rtl="0">
              <a:lnSpc>
                <a:spcPct val="100000"/>
              </a:lnSpc>
              <a:spcBef>
                <a:spcPts val="0"/>
              </a:spcBef>
              <a:spcAft>
                <a:spcPts val="0"/>
              </a:spcAft>
              <a:buClr>
                <a:srgbClr val="150727"/>
              </a:buClr>
              <a:buSzPts val="1500"/>
              <a:buChar char="-"/>
            </a:pPr>
            <a:r>
              <a:rPr lang="en" sz="1500">
                <a:solidFill>
                  <a:srgbClr val="150727"/>
                </a:solidFill>
              </a:rPr>
              <a:t>Vector - matrix multiplication in Attention layer ≈ 2</a:t>
            </a:r>
            <a:endParaRPr sz="1500">
              <a:solidFill>
                <a:srgbClr val="150727"/>
              </a:solidFill>
            </a:endParaRPr>
          </a:p>
          <a:p>
            <a:pPr marL="1371600" lvl="1" indent="-323850" algn="l" rtl="0">
              <a:lnSpc>
                <a:spcPct val="100000"/>
              </a:lnSpc>
              <a:spcBef>
                <a:spcPts val="0"/>
              </a:spcBef>
              <a:spcAft>
                <a:spcPts val="0"/>
              </a:spcAft>
              <a:buClr>
                <a:srgbClr val="150727"/>
              </a:buClr>
              <a:buSzPts val="1500"/>
              <a:buChar char="-"/>
            </a:pPr>
            <a:r>
              <a:rPr lang="en" sz="1500">
                <a:solidFill>
                  <a:srgbClr val="150727"/>
                </a:solidFill>
              </a:rPr>
              <a:t>Matmul in FFN layer ≈ 2 * Batch Size</a:t>
            </a:r>
            <a:endParaRPr sz="1500">
              <a:solidFill>
                <a:srgbClr val="150727"/>
              </a:solidFill>
            </a:endParaRPr>
          </a:p>
          <a:p>
            <a:pPr marL="1371600" lvl="0" indent="0" algn="l" rtl="0">
              <a:lnSpc>
                <a:spcPct val="100000"/>
              </a:lnSpc>
              <a:spcBef>
                <a:spcPts val="1200"/>
              </a:spcBef>
              <a:spcAft>
                <a:spcPts val="1200"/>
              </a:spcAft>
              <a:buNone/>
            </a:pPr>
            <a:endParaRPr sz="1500">
              <a:solidFill>
                <a:srgbClr val="150727"/>
              </a:solidFill>
            </a:endParaRPr>
          </a:p>
        </p:txBody>
      </p:sp>
      <p:pic>
        <p:nvPicPr>
          <p:cNvPr id="631" name="Google Shape;631;p80"/>
          <p:cNvPicPr preferRelativeResize="0"/>
          <p:nvPr/>
        </p:nvPicPr>
        <p:blipFill rotWithShape="1">
          <a:blip r:embed="rId3">
            <a:alphaModFix/>
          </a:blip>
          <a:srcRect t="61450"/>
          <a:stretch/>
        </p:blipFill>
        <p:spPr>
          <a:xfrm>
            <a:off x="1418700" y="2883350"/>
            <a:ext cx="6403752" cy="1875874"/>
          </a:xfrm>
          <a:prstGeom prst="rect">
            <a:avLst/>
          </a:prstGeom>
          <a:noFill/>
          <a:ln>
            <a:noFill/>
          </a:ln>
        </p:spPr>
      </p:pic>
      <p:sp>
        <p:nvSpPr>
          <p:cNvPr id="632" name="Google Shape;632;p80"/>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https://developer.nvidia.com/blog/accelerated-inference-for-large-transformer-models-using-nvidia-fastertransformer-and-nvidia-triton-inference-server/</a:t>
            </a:r>
            <a:endParaRPr sz="6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6"/>
        <p:cNvGrpSpPr/>
        <p:nvPr/>
      </p:nvGrpSpPr>
      <p:grpSpPr>
        <a:xfrm>
          <a:off x="0" y="0"/>
          <a:ext cx="0" cy="0"/>
          <a:chOff x="0" y="0"/>
          <a:chExt cx="0" cy="0"/>
        </a:xfrm>
      </p:grpSpPr>
      <p:sp>
        <p:nvSpPr>
          <p:cNvPr id="637" name="Google Shape;637;p81"/>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Characteristics of Transformers - Inference</a:t>
            </a:r>
            <a:endParaRPr sz="3300"/>
          </a:p>
        </p:txBody>
      </p:sp>
      <p:sp>
        <p:nvSpPr>
          <p:cNvPr id="638" name="Google Shape;638;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639" name="Google Shape;639;p81"/>
          <p:cNvSpPr txBox="1"/>
          <p:nvPr/>
        </p:nvSpPr>
        <p:spPr>
          <a:xfrm>
            <a:off x="361625" y="979525"/>
            <a:ext cx="8517900" cy="3779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1200"/>
              </a:spcBef>
              <a:spcAft>
                <a:spcPts val="0"/>
              </a:spcAft>
              <a:buNone/>
            </a:pPr>
            <a:r>
              <a:rPr lang="en" sz="2000">
                <a:solidFill>
                  <a:srgbClr val="150727"/>
                </a:solidFill>
              </a:rPr>
              <a:t>5. 	</a:t>
            </a:r>
            <a:r>
              <a:rPr lang="en" sz="2000" b="1">
                <a:solidFill>
                  <a:srgbClr val="150727"/>
                </a:solidFill>
              </a:rPr>
              <a:t>Memory IO Bounded</a:t>
            </a:r>
            <a:endParaRPr sz="1500" b="1">
              <a:solidFill>
                <a:srgbClr val="150727"/>
              </a:solidFill>
            </a:endParaRPr>
          </a:p>
          <a:p>
            <a:pPr marL="914400" lvl="0" indent="-323850" algn="l" rtl="0">
              <a:lnSpc>
                <a:spcPct val="100000"/>
              </a:lnSpc>
              <a:spcBef>
                <a:spcPts val="1200"/>
              </a:spcBef>
              <a:spcAft>
                <a:spcPts val="0"/>
              </a:spcAft>
              <a:buClr>
                <a:srgbClr val="150727"/>
              </a:buClr>
              <a:buSzPts val="1500"/>
              <a:buChar char="-"/>
            </a:pPr>
            <a:r>
              <a:rPr lang="en" sz="1500">
                <a:solidFill>
                  <a:srgbClr val="150727"/>
                </a:solidFill>
              </a:rPr>
              <a:t>GPU's performance is limited by the speed at which it can read from or write to its memory</a:t>
            </a:r>
            <a:endParaRPr sz="1500">
              <a:solidFill>
                <a:srgbClr val="150727"/>
              </a:solidFill>
            </a:endParaRPr>
          </a:p>
          <a:p>
            <a:pPr marL="914400" lvl="0" indent="-323850" algn="l" rtl="0">
              <a:lnSpc>
                <a:spcPct val="100000"/>
              </a:lnSpc>
              <a:spcBef>
                <a:spcPts val="0"/>
              </a:spcBef>
              <a:spcAft>
                <a:spcPts val="0"/>
              </a:spcAft>
              <a:buClr>
                <a:srgbClr val="150727"/>
              </a:buClr>
              <a:buSzPts val="1500"/>
              <a:buChar char="-"/>
            </a:pPr>
            <a:r>
              <a:rPr lang="en" sz="1500">
                <a:solidFill>
                  <a:srgbClr val="150727"/>
                </a:solidFill>
              </a:rPr>
              <a:t>Arithmetic intensity for </a:t>
            </a:r>
            <a:endParaRPr sz="1500">
              <a:solidFill>
                <a:srgbClr val="150727"/>
              </a:solidFill>
            </a:endParaRPr>
          </a:p>
          <a:p>
            <a:pPr marL="1371600" lvl="1" indent="-323850" algn="l" rtl="0">
              <a:lnSpc>
                <a:spcPct val="100000"/>
              </a:lnSpc>
              <a:spcBef>
                <a:spcPts val="0"/>
              </a:spcBef>
              <a:spcAft>
                <a:spcPts val="0"/>
              </a:spcAft>
              <a:buClr>
                <a:srgbClr val="150727"/>
              </a:buClr>
              <a:buSzPts val="1500"/>
              <a:buChar char="-"/>
            </a:pPr>
            <a:r>
              <a:rPr lang="en" sz="1500">
                <a:solidFill>
                  <a:srgbClr val="150727"/>
                </a:solidFill>
              </a:rPr>
              <a:t>Vector - matrix multiplication in Attention layer ≈ 2</a:t>
            </a:r>
            <a:endParaRPr sz="1500">
              <a:solidFill>
                <a:srgbClr val="150727"/>
              </a:solidFill>
            </a:endParaRPr>
          </a:p>
          <a:p>
            <a:pPr marL="1371600" lvl="1" indent="-323850" algn="l" rtl="0">
              <a:lnSpc>
                <a:spcPct val="100000"/>
              </a:lnSpc>
              <a:spcBef>
                <a:spcPts val="0"/>
              </a:spcBef>
              <a:spcAft>
                <a:spcPts val="0"/>
              </a:spcAft>
              <a:buClr>
                <a:srgbClr val="150727"/>
              </a:buClr>
              <a:buSzPts val="1500"/>
              <a:buChar char="-"/>
            </a:pPr>
            <a:r>
              <a:rPr lang="en" sz="1500">
                <a:solidFill>
                  <a:srgbClr val="150727"/>
                </a:solidFill>
              </a:rPr>
              <a:t>Matmul in FFN layer ≈ 2 * Batch Size</a:t>
            </a:r>
            <a:endParaRPr sz="1500">
              <a:solidFill>
                <a:srgbClr val="150727"/>
              </a:solidFill>
            </a:endParaRPr>
          </a:p>
          <a:p>
            <a:pPr marL="914400" lvl="0" indent="-323850" algn="l" rtl="0">
              <a:lnSpc>
                <a:spcPct val="100000"/>
              </a:lnSpc>
              <a:spcBef>
                <a:spcPts val="0"/>
              </a:spcBef>
              <a:spcAft>
                <a:spcPts val="0"/>
              </a:spcAft>
              <a:buClr>
                <a:srgbClr val="150727"/>
              </a:buClr>
              <a:buSzPts val="1500"/>
              <a:buChar char="-"/>
            </a:pPr>
            <a:r>
              <a:rPr lang="en" sz="1500">
                <a:solidFill>
                  <a:srgbClr val="150727"/>
                </a:solidFill>
              </a:rPr>
              <a:t>Other attention structure with higher arithmetic intensity </a:t>
            </a:r>
            <a:endParaRPr sz="1500">
              <a:solidFill>
                <a:srgbClr val="150727"/>
              </a:solidFill>
            </a:endParaRPr>
          </a:p>
          <a:p>
            <a:pPr marL="1371600" lvl="0" indent="0" algn="l" rtl="0">
              <a:lnSpc>
                <a:spcPct val="100000"/>
              </a:lnSpc>
              <a:spcBef>
                <a:spcPts val="1200"/>
              </a:spcBef>
              <a:spcAft>
                <a:spcPts val="1200"/>
              </a:spcAft>
              <a:buNone/>
            </a:pPr>
            <a:endParaRPr sz="1500">
              <a:solidFill>
                <a:srgbClr val="150727"/>
              </a:solidFill>
            </a:endParaRPr>
          </a:p>
        </p:txBody>
      </p:sp>
      <p:sp>
        <p:nvSpPr>
          <p:cNvPr id="640" name="Google Shape;640;p81"/>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https://developer.nvidia.com/blog/accelerated-inference-for-large-transformer-models-using-nvidia-fastertransformer-and-nvidia-triton-inference-server/</a:t>
            </a:r>
            <a:endParaRPr sz="600">
              <a:solidFill>
                <a:schemeClr val="dk2"/>
              </a:solidFill>
            </a:endParaRPr>
          </a:p>
        </p:txBody>
      </p:sp>
      <p:pic>
        <p:nvPicPr>
          <p:cNvPr id="641" name="Google Shape;641;p81"/>
          <p:cNvPicPr preferRelativeResize="0"/>
          <p:nvPr/>
        </p:nvPicPr>
        <p:blipFill rotWithShape="1">
          <a:blip r:embed="rId3">
            <a:alphaModFix/>
          </a:blip>
          <a:srcRect t="9446" b="21848"/>
          <a:stretch/>
        </p:blipFill>
        <p:spPr>
          <a:xfrm>
            <a:off x="1805939" y="3086100"/>
            <a:ext cx="5917659" cy="17305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5"/>
        <p:cNvGrpSpPr/>
        <p:nvPr/>
      </p:nvGrpSpPr>
      <p:grpSpPr>
        <a:xfrm>
          <a:off x="0" y="0"/>
          <a:ext cx="0" cy="0"/>
          <a:chOff x="0" y="0"/>
          <a:chExt cx="0" cy="0"/>
        </a:xfrm>
      </p:grpSpPr>
      <p:sp>
        <p:nvSpPr>
          <p:cNvPr id="646" name="Google Shape;646;p82"/>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Observation of Transformers - Inference</a:t>
            </a:r>
            <a:endParaRPr sz="3300"/>
          </a:p>
        </p:txBody>
      </p:sp>
      <p:sp>
        <p:nvSpPr>
          <p:cNvPr id="647" name="Google Shape;647;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648" name="Google Shape;648;p82"/>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600">
              <a:solidFill>
                <a:schemeClr val="dk2"/>
              </a:solidFill>
            </a:endParaRPr>
          </a:p>
        </p:txBody>
      </p:sp>
      <p:sp>
        <p:nvSpPr>
          <p:cNvPr id="649" name="Google Shape;649;p82"/>
          <p:cNvSpPr txBox="1"/>
          <p:nvPr/>
        </p:nvSpPr>
        <p:spPr>
          <a:xfrm>
            <a:off x="361625" y="979525"/>
            <a:ext cx="8517900" cy="6792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0000"/>
              </a:lnSpc>
              <a:spcBef>
                <a:spcPts val="1200"/>
              </a:spcBef>
              <a:spcAft>
                <a:spcPts val="1200"/>
              </a:spcAft>
              <a:buNone/>
            </a:pPr>
            <a:r>
              <a:rPr lang="en" sz="2000">
                <a:solidFill>
                  <a:srgbClr val="150727"/>
                </a:solidFill>
              </a:rPr>
              <a:t>6. Inference FLOPs </a:t>
            </a:r>
            <a:r>
              <a:rPr lang="en" sz="2000" b="1">
                <a:solidFill>
                  <a:srgbClr val="150727"/>
                </a:solidFill>
              </a:rPr>
              <a:t>breakdown</a:t>
            </a:r>
            <a:r>
              <a:rPr lang="en" sz="2000">
                <a:solidFill>
                  <a:srgbClr val="150727"/>
                </a:solidFill>
              </a:rPr>
              <a:t> – Batch size = 1</a:t>
            </a:r>
            <a:endParaRPr sz="1500">
              <a:solidFill>
                <a:srgbClr val="150727"/>
              </a:solidFill>
            </a:endParaRPr>
          </a:p>
        </p:txBody>
      </p:sp>
      <p:pic>
        <p:nvPicPr>
          <p:cNvPr id="650" name="Google Shape;650;p82"/>
          <p:cNvPicPr preferRelativeResize="0"/>
          <p:nvPr/>
        </p:nvPicPr>
        <p:blipFill>
          <a:blip r:embed="rId3">
            <a:alphaModFix/>
          </a:blip>
          <a:stretch>
            <a:fillRect/>
          </a:stretch>
        </p:blipFill>
        <p:spPr>
          <a:xfrm>
            <a:off x="2252100" y="1482100"/>
            <a:ext cx="4549599" cy="3650925"/>
          </a:xfrm>
          <a:prstGeom prst="rect">
            <a:avLst/>
          </a:prstGeom>
          <a:noFill/>
          <a:ln>
            <a:noFill/>
          </a:ln>
        </p:spPr>
      </p:pic>
      <p:sp>
        <p:nvSpPr>
          <p:cNvPr id="651" name="Google Shape;651;p82"/>
          <p:cNvSpPr txBox="1"/>
          <p:nvPr/>
        </p:nvSpPr>
        <p:spPr>
          <a:xfrm>
            <a:off x="0" y="4857025"/>
            <a:ext cx="8472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Insu Jang</a:t>
            </a:r>
            <a:endParaRPr sz="6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83"/>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Efficient LLM Inference System Solutions</a:t>
            </a:r>
            <a:endParaRPr sz="3300"/>
          </a:p>
        </p:txBody>
      </p:sp>
      <p:sp>
        <p:nvSpPr>
          <p:cNvPr id="657" name="Google Shape;657;p83"/>
          <p:cNvSpPr txBox="1"/>
          <p:nvPr/>
        </p:nvSpPr>
        <p:spPr>
          <a:xfrm>
            <a:off x="285425" y="1252775"/>
            <a:ext cx="8517900" cy="3582600"/>
          </a:xfrm>
          <a:prstGeom prst="rect">
            <a:avLst/>
          </a:prstGeom>
          <a:noFill/>
          <a:ln>
            <a:noFill/>
          </a:ln>
        </p:spPr>
        <p:txBody>
          <a:bodyPr spcFirstLastPara="1" wrap="square" lIns="91425" tIns="91425" rIns="91425" bIns="91425" anchor="t" anchorCtr="0">
            <a:normAutofit lnSpcReduction="10000"/>
          </a:bodyPr>
          <a:lstStyle/>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Compression, Quantization, Pruning</a:t>
            </a:r>
            <a:endParaRPr sz="2300">
              <a:solidFill>
                <a:srgbClr val="1F2328"/>
              </a:solidFill>
              <a:highlight>
                <a:srgbClr val="FFFFFF"/>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Parallel computation </a:t>
            </a:r>
            <a:endParaRPr sz="2300">
              <a:solidFill>
                <a:srgbClr val="1F2328"/>
              </a:solidFill>
              <a:highlight>
                <a:srgbClr val="FFFFFF"/>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Memory management</a:t>
            </a:r>
            <a:endParaRPr sz="2300">
              <a:solidFill>
                <a:srgbClr val="1F2328"/>
              </a:solidFill>
              <a:highlight>
                <a:srgbClr val="FFFFFF"/>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Request scheduling </a:t>
            </a:r>
            <a:endParaRPr sz="2300">
              <a:solidFill>
                <a:srgbClr val="1F2328"/>
              </a:solidFill>
              <a:highlight>
                <a:srgbClr val="FFFFFF"/>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Kernel optimization </a:t>
            </a:r>
            <a:endParaRPr sz="2300">
              <a:solidFill>
                <a:srgbClr val="1F2328"/>
              </a:solidFill>
              <a:highlight>
                <a:srgbClr val="FFFFFF"/>
              </a:highlight>
            </a:endParaRPr>
          </a:p>
          <a:p>
            <a:pPr marL="0" lvl="0" indent="0" algn="l" rtl="0">
              <a:lnSpc>
                <a:spcPct val="125000"/>
              </a:lnSpc>
              <a:spcBef>
                <a:spcPts val="1200"/>
              </a:spcBef>
              <a:spcAft>
                <a:spcPts val="0"/>
              </a:spcAft>
              <a:buNone/>
            </a:pPr>
            <a:r>
              <a:rPr lang="en" sz="1600">
                <a:solidFill>
                  <a:srgbClr val="1F2328"/>
                </a:solidFill>
                <a:highlight>
                  <a:srgbClr val="FFFFFF"/>
                </a:highlight>
              </a:rPr>
              <a:t>Reference:</a:t>
            </a:r>
            <a:endParaRPr sz="1600">
              <a:solidFill>
                <a:srgbClr val="1F2328"/>
              </a:solidFill>
              <a:highlight>
                <a:srgbClr val="FFFFFF"/>
              </a:highlight>
            </a:endParaRPr>
          </a:p>
          <a:p>
            <a:pPr marL="457200" lvl="0" indent="-330200" algn="l" rtl="0">
              <a:lnSpc>
                <a:spcPct val="125000"/>
              </a:lnSpc>
              <a:spcBef>
                <a:spcPts val="1200"/>
              </a:spcBef>
              <a:spcAft>
                <a:spcPts val="0"/>
              </a:spcAft>
              <a:buClr>
                <a:srgbClr val="1F2328"/>
              </a:buClr>
              <a:buSzPts val="1600"/>
              <a:buAutoNum type="arabicPeriod"/>
            </a:pPr>
            <a:r>
              <a:rPr lang="en" sz="1600">
                <a:solidFill>
                  <a:srgbClr val="1F2328"/>
                </a:solidFill>
                <a:highlight>
                  <a:srgbClr val="FFFFFF"/>
                </a:highlight>
              </a:rPr>
              <a:t>Efficient Large Language Models: A Survey</a:t>
            </a:r>
            <a:endParaRPr sz="1600">
              <a:solidFill>
                <a:srgbClr val="00274C"/>
              </a:solidFill>
              <a:latin typeface="Roboto"/>
              <a:ea typeface="Roboto"/>
              <a:cs typeface="Roboto"/>
              <a:sym typeface="Roboto"/>
            </a:endParaRPr>
          </a:p>
          <a:p>
            <a:pPr marL="457200" lvl="0" indent="-330200" algn="l" rtl="0">
              <a:lnSpc>
                <a:spcPct val="125000"/>
              </a:lnSpc>
              <a:spcBef>
                <a:spcPts val="0"/>
              </a:spcBef>
              <a:spcAft>
                <a:spcPts val="0"/>
              </a:spcAft>
              <a:buClr>
                <a:srgbClr val="1F2328"/>
              </a:buClr>
              <a:buSzPts val="1600"/>
              <a:buAutoNum type="arabicPeriod"/>
            </a:pPr>
            <a:r>
              <a:rPr lang="en" sz="1600" u="sng">
                <a:solidFill>
                  <a:schemeClr val="hlink"/>
                </a:solidFill>
                <a:latin typeface="Roboto"/>
                <a:ea typeface="Roboto"/>
                <a:cs typeface="Roboto"/>
                <a:sym typeface="Roboto"/>
                <a:hlinkClick r:id="rId3"/>
              </a:rPr>
              <a:t>https://github.com/AmberLJC/LLMSys-PaperList/</a:t>
            </a:r>
            <a:r>
              <a:rPr lang="en" sz="1600">
                <a:solidFill>
                  <a:srgbClr val="00274C"/>
                </a:solidFill>
                <a:latin typeface="Roboto"/>
                <a:ea typeface="Roboto"/>
                <a:cs typeface="Roboto"/>
                <a:sym typeface="Roboto"/>
              </a:rPr>
              <a:t> </a:t>
            </a:r>
            <a:endParaRPr sz="1600">
              <a:solidFill>
                <a:srgbClr val="00274C"/>
              </a:solidFill>
              <a:latin typeface="Roboto"/>
              <a:ea typeface="Roboto"/>
              <a:cs typeface="Roboto"/>
              <a:sym typeface="Roboto"/>
            </a:endParaRPr>
          </a:p>
        </p:txBody>
      </p:sp>
      <p:sp>
        <p:nvSpPr>
          <p:cNvPr id="658" name="Google Shape;658;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659" name="Google Shape;659;p83"/>
          <p:cNvPicPr preferRelativeResize="0"/>
          <p:nvPr/>
        </p:nvPicPr>
        <p:blipFill>
          <a:blip r:embed="rId4">
            <a:alphaModFix/>
          </a:blip>
          <a:stretch>
            <a:fillRect/>
          </a:stretch>
        </p:blipFill>
        <p:spPr>
          <a:xfrm>
            <a:off x="7667549" y="3973724"/>
            <a:ext cx="874400" cy="861650"/>
          </a:xfrm>
          <a:prstGeom prst="rect">
            <a:avLst/>
          </a:prstGeom>
          <a:noFill/>
          <a:ln>
            <a:noFill/>
          </a:ln>
        </p:spPr>
      </p:pic>
      <p:sp>
        <p:nvSpPr>
          <p:cNvPr id="660" name="Google Shape;660;p83">
            <a:hlinkClick r:id="rId5"/>
          </p:cNvPr>
          <p:cNvSpPr/>
          <p:nvPr/>
        </p:nvSpPr>
        <p:spPr>
          <a:xfrm>
            <a:off x="1459575" y="3697372"/>
            <a:ext cx="224100" cy="242100"/>
          </a:xfrm>
          <a:prstGeom prst="beve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4"/>
        <p:cNvGrpSpPr/>
        <p:nvPr/>
      </p:nvGrpSpPr>
      <p:grpSpPr>
        <a:xfrm>
          <a:off x="0" y="0"/>
          <a:ext cx="0" cy="0"/>
          <a:chOff x="0" y="0"/>
          <a:chExt cx="0" cy="0"/>
        </a:xfrm>
      </p:grpSpPr>
      <p:sp>
        <p:nvSpPr>
          <p:cNvPr id="665" name="Google Shape;665;p84"/>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LLM Challenges &amp; Future Direction</a:t>
            </a:r>
            <a:endParaRPr sz="3300"/>
          </a:p>
        </p:txBody>
      </p:sp>
      <p:sp>
        <p:nvSpPr>
          <p:cNvPr id="666" name="Google Shape;666;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667" name="Google Shape;667;p84"/>
          <p:cNvSpPr txBox="1"/>
          <p:nvPr/>
        </p:nvSpPr>
        <p:spPr>
          <a:xfrm>
            <a:off x="285425" y="1252775"/>
            <a:ext cx="8517900" cy="3582600"/>
          </a:xfrm>
          <a:prstGeom prst="rect">
            <a:avLst/>
          </a:prstGeom>
          <a:noFill/>
          <a:ln>
            <a:noFill/>
          </a:ln>
        </p:spPr>
        <p:txBody>
          <a:bodyPr spcFirstLastPara="1" wrap="square" lIns="91425" tIns="91425" rIns="91425" bIns="91425" anchor="t" anchorCtr="0">
            <a:normAutofit/>
          </a:bodyPr>
          <a:lstStyle/>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chemeClr val="lt1"/>
                </a:highlight>
              </a:rPr>
              <a:t>Hallucinations </a:t>
            </a:r>
            <a:endParaRPr sz="2300">
              <a:solidFill>
                <a:srgbClr val="1F2328"/>
              </a:solidFill>
              <a:highlight>
                <a:schemeClr val="lt1"/>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Limited Context Length  </a:t>
            </a:r>
            <a:endParaRPr sz="2300">
              <a:solidFill>
                <a:srgbClr val="1F2328"/>
              </a:solidFill>
              <a:highlight>
                <a:srgbClr val="FFFFFF"/>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Misaligned Behavior</a:t>
            </a:r>
            <a:endParaRPr sz="2300">
              <a:solidFill>
                <a:srgbClr val="1F2328"/>
              </a:solidFill>
              <a:highlight>
                <a:srgbClr val="FFFFFF"/>
              </a:highlight>
            </a:endParaRPr>
          </a:p>
          <a:p>
            <a:pPr marL="457200" lvl="0" indent="-374650" algn="l" rtl="0">
              <a:lnSpc>
                <a:spcPct val="125000"/>
              </a:lnSpc>
              <a:spcBef>
                <a:spcPts val="0"/>
              </a:spcBef>
              <a:spcAft>
                <a:spcPts val="0"/>
              </a:spcAft>
              <a:buClr>
                <a:srgbClr val="1F2328"/>
              </a:buClr>
              <a:buSzPts val="2300"/>
              <a:buAutoNum type="arabicPeriod"/>
            </a:pPr>
            <a:r>
              <a:rPr lang="en" sz="2300">
                <a:solidFill>
                  <a:srgbClr val="1F2328"/>
                </a:solidFill>
                <a:highlight>
                  <a:srgbClr val="FFFFFF"/>
                </a:highlight>
              </a:rPr>
              <a:t>Develop GPU alternatives</a:t>
            </a:r>
            <a:endParaRPr sz="2300">
              <a:solidFill>
                <a:srgbClr val="1F2328"/>
              </a:solidFill>
              <a:highlight>
                <a:srgbClr val="FFFFFF"/>
              </a:highlight>
            </a:endParaRPr>
          </a:p>
          <a:p>
            <a:pPr marL="457200" lvl="0" indent="0" algn="l" rtl="0">
              <a:lnSpc>
                <a:spcPct val="125000"/>
              </a:lnSpc>
              <a:spcBef>
                <a:spcPts val="1200"/>
              </a:spcBef>
              <a:spcAft>
                <a:spcPts val="1200"/>
              </a:spcAft>
              <a:buNone/>
            </a:pPr>
            <a:endParaRPr sz="2300">
              <a:solidFill>
                <a:srgbClr val="1F2328"/>
              </a:solidFill>
              <a:highlight>
                <a:srgbClr val="FFFFFF"/>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1"/>
        <p:cNvGrpSpPr/>
        <p:nvPr/>
      </p:nvGrpSpPr>
      <p:grpSpPr>
        <a:xfrm>
          <a:off x="0" y="0"/>
          <a:ext cx="0" cy="0"/>
          <a:chOff x="0" y="0"/>
          <a:chExt cx="0" cy="0"/>
        </a:xfrm>
      </p:grpSpPr>
      <p:sp>
        <p:nvSpPr>
          <p:cNvPr id="672" name="Google Shape;672;p85"/>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Q &amp; A</a:t>
            </a:r>
            <a:endParaRPr sz="3300"/>
          </a:p>
        </p:txBody>
      </p:sp>
      <p:sp>
        <p:nvSpPr>
          <p:cNvPr id="673" name="Google Shape;6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62"/>
          <p:cNvSpPr txBox="1"/>
          <p:nvPr/>
        </p:nvSpPr>
        <p:spPr>
          <a:xfrm>
            <a:off x="0" y="0"/>
            <a:ext cx="4586100" cy="25611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3200">
                <a:solidFill>
                  <a:srgbClr val="202124"/>
                </a:solidFill>
                <a:latin typeface="Google Sans"/>
                <a:ea typeface="Google Sans"/>
                <a:cs typeface="Google Sans"/>
                <a:sym typeface="Google Sans"/>
              </a:rPr>
              <a:t>Computer Vision</a:t>
            </a:r>
            <a:endParaRPr sz="3200">
              <a:solidFill>
                <a:srgbClr val="202124"/>
              </a:solidFill>
              <a:latin typeface="Google Sans"/>
              <a:ea typeface="Google Sans"/>
              <a:cs typeface="Google Sans"/>
              <a:sym typeface="Google Sans"/>
            </a:endParaRPr>
          </a:p>
          <a:p>
            <a:pPr marL="0" lvl="0" indent="0" algn="ctr" rtl="0">
              <a:lnSpc>
                <a:spcPct val="120000"/>
              </a:lnSpc>
              <a:spcBef>
                <a:spcPts val="0"/>
              </a:spcBef>
              <a:spcAft>
                <a:spcPts val="0"/>
              </a:spcAft>
              <a:buClr>
                <a:schemeClr val="dk1"/>
              </a:buClr>
              <a:buSzPts val="1100"/>
              <a:buFont typeface="Arial"/>
              <a:buNone/>
            </a:pPr>
            <a:r>
              <a:rPr lang="en" sz="1600">
                <a:solidFill>
                  <a:srgbClr val="202124"/>
                </a:solidFill>
                <a:latin typeface="Google Sans"/>
                <a:ea typeface="Google Sans"/>
                <a:cs typeface="Google Sans"/>
                <a:sym typeface="Google Sans"/>
              </a:rPr>
              <a:t>Convolutional NNs (+ResNets)</a:t>
            </a:r>
            <a:endParaRPr sz="1600">
              <a:solidFill>
                <a:srgbClr val="202124"/>
              </a:solidFill>
              <a:latin typeface="Google Sans"/>
              <a:ea typeface="Google Sans"/>
              <a:cs typeface="Google Sans"/>
              <a:sym typeface="Google Sans"/>
            </a:endParaRPr>
          </a:p>
        </p:txBody>
      </p:sp>
      <p:sp>
        <p:nvSpPr>
          <p:cNvPr id="359" name="Google Shape;359;p62"/>
          <p:cNvSpPr txBox="1"/>
          <p:nvPr/>
        </p:nvSpPr>
        <p:spPr>
          <a:xfrm>
            <a:off x="4557900" y="0"/>
            <a:ext cx="4586100" cy="25611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3200">
                <a:solidFill>
                  <a:srgbClr val="202124"/>
                </a:solidFill>
                <a:latin typeface="Google Sans"/>
                <a:ea typeface="Google Sans"/>
                <a:cs typeface="Google Sans"/>
                <a:sym typeface="Google Sans"/>
              </a:rPr>
              <a:t>Natural Lang. Proc.</a:t>
            </a:r>
            <a:endParaRPr sz="3200">
              <a:solidFill>
                <a:srgbClr val="202124"/>
              </a:solidFill>
              <a:latin typeface="Google Sans"/>
              <a:ea typeface="Google Sans"/>
              <a:cs typeface="Google Sans"/>
              <a:sym typeface="Google Sans"/>
            </a:endParaRPr>
          </a:p>
          <a:p>
            <a:pPr marL="0" lvl="0" indent="0" algn="ctr" rtl="0">
              <a:lnSpc>
                <a:spcPct val="120000"/>
              </a:lnSpc>
              <a:spcBef>
                <a:spcPts val="0"/>
              </a:spcBef>
              <a:spcAft>
                <a:spcPts val="0"/>
              </a:spcAft>
              <a:buNone/>
            </a:pPr>
            <a:r>
              <a:rPr lang="en" sz="1600">
                <a:solidFill>
                  <a:srgbClr val="202124"/>
                </a:solidFill>
                <a:latin typeface="Google Sans"/>
                <a:ea typeface="Google Sans"/>
                <a:cs typeface="Google Sans"/>
                <a:sym typeface="Google Sans"/>
              </a:rPr>
              <a:t>Recurrent NNs (e.g. LSTMs)</a:t>
            </a:r>
            <a:endParaRPr sz="1600">
              <a:solidFill>
                <a:srgbClr val="202124"/>
              </a:solidFill>
              <a:latin typeface="Google Sans"/>
              <a:ea typeface="Google Sans"/>
              <a:cs typeface="Google Sans"/>
              <a:sym typeface="Google Sans"/>
            </a:endParaRPr>
          </a:p>
        </p:txBody>
      </p:sp>
      <p:sp>
        <p:nvSpPr>
          <p:cNvPr id="360" name="Google Shape;360;p62"/>
          <p:cNvSpPr txBox="1"/>
          <p:nvPr/>
        </p:nvSpPr>
        <p:spPr>
          <a:xfrm>
            <a:off x="3054000" y="2561100"/>
            <a:ext cx="3036000" cy="25926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3200">
                <a:solidFill>
                  <a:srgbClr val="202124"/>
                </a:solidFill>
                <a:latin typeface="Google Sans"/>
                <a:ea typeface="Google Sans"/>
                <a:cs typeface="Google Sans"/>
                <a:sym typeface="Google Sans"/>
              </a:rPr>
              <a:t>Translation</a:t>
            </a:r>
            <a:endParaRPr sz="3200">
              <a:solidFill>
                <a:srgbClr val="202124"/>
              </a:solidFill>
              <a:latin typeface="Google Sans"/>
              <a:ea typeface="Google Sans"/>
              <a:cs typeface="Google Sans"/>
              <a:sym typeface="Google Sans"/>
            </a:endParaRPr>
          </a:p>
          <a:p>
            <a:pPr marL="0" lvl="0" indent="0" algn="ctr" rtl="0">
              <a:lnSpc>
                <a:spcPct val="120000"/>
              </a:lnSpc>
              <a:spcBef>
                <a:spcPts val="0"/>
              </a:spcBef>
              <a:spcAft>
                <a:spcPts val="0"/>
              </a:spcAft>
              <a:buNone/>
            </a:pPr>
            <a:r>
              <a:rPr lang="en" sz="1600">
                <a:solidFill>
                  <a:srgbClr val="202124"/>
                </a:solidFill>
                <a:latin typeface="Google Sans"/>
                <a:ea typeface="Google Sans"/>
                <a:cs typeface="Google Sans"/>
                <a:sym typeface="Google Sans"/>
              </a:rPr>
              <a:t>Seq2Seq</a:t>
            </a:r>
            <a:endParaRPr sz="1600">
              <a:solidFill>
                <a:srgbClr val="202124"/>
              </a:solidFill>
              <a:latin typeface="Google Sans"/>
              <a:ea typeface="Google Sans"/>
              <a:cs typeface="Google Sans"/>
              <a:sym typeface="Google Sans"/>
            </a:endParaRPr>
          </a:p>
        </p:txBody>
      </p:sp>
      <p:sp>
        <p:nvSpPr>
          <p:cNvPr id="361" name="Google Shape;361;p62"/>
          <p:cNvSpPr txBox="1"/>
          <p:nvPr/>
        </p:nvSpPr>
        <p:spPr>
          <a:xfrm>
            <a:off x="0" y="2561100"/>
            <a:ext cx="3054000" cy="25926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3200">
                <a:solidFill>
                  <a:srgbClr val="202124"/>
                </a:solidFill>
                <a:latin typeface="Google Sans"/>
                <a:ea typeface="Google Sans"/>
                <a:cs typeface="Google Sans"/>
                <a:sym typeface="Google Sans"/>
              </a:rPr>
              <a:t>Speech</a:t>
            </a:r>
            <a:endParaRPr sz="3200">
              <a:solidFill>
                <a:srgbClr val="202124"/>
              </a:solidFill>
              <a:latin typeface="Google Sans"/>
              <a:ea typeface="Google Sans"/>
              <a:cs typeface="Google Sans"/>
              <a:sym typeface="Google Sans"/>
            </a:endParaRPr>
          </a:p>
          <a:p>
            <a:pPr marL="0" lvl="0" indent="0" algn="ctr" rtl="0">
              <a:lnSpc>
                <a:spcPct val="120000"/>
              </a:lnSpc>
              <a:spcBef>
                <a:spcPts val="0"/>
              </a:spcBef>
              <a:spcAft>
                <a:spcPts val="0"/>
              </a:spcAft>
              <a:buNone/>
            </a:pPr>
            <a:r>
              <a:rPr lang="en" sz="1600">
                <a:solidFill>
                  <a:srgbClr val="202124"/>
                </a:solidFill>
                <a:latin typeface="Google Sans"/>
                <a:ea typeface="Google Sans"/>
                <a:cs typeface="Google Sans"/>
                <a:sym typeface="Google Sans"/>
              </a:rPr>
              <a:t>Deep Belief Nets (+non-DL)</a:t>
            </a:r>
            <a:endParaRPr sz="1600">
              <a:solidFill>
                <a:srgbClr val="202124"/>
              </a:solidFill>
              <a:latin typeface="Google Sans"/>
              <a:ea typeface="Google Sans"/>
              <a:cs typeface="Google Sans"/>
              <a:sym typeface="Google Sans"/>
            </a:endParaRPr>
          </a:p>
        </p:txBody>
      </p:sp>
      <p:pic>
        <p:nvPicPr>
          <p:cNvPr id="362" name="Google Shape;362;p62"/>
          <p:cNvPicPr preferRelativeResize="0"/>
          <p:nvPr/>
        </p:nvPicPr>
        <p:blipFill>
          <a:blip r:embed="rId3">
            <a:alphaModFix/>
          </a:blip>
          <a:stretch>
            <a:fillRect/>
          </a:stretch>
        </p:blipFill>
        <p:spPr>
          <a:xfrm>
            <a:off x="93100" y="1032328"/>
            <a:ext cx="4189076" cy="1288950"/>
          </a:xfrm>
          <a:prstGeom prst="rect">
            <a:avLst/>
          </a:prstGeom>
          <a:noFill/>
          <a:ln>
            <a:noFill/>
          </a:ln>
        </p:spPr>
      </p:pic>
      <p:sp>
        <p:nvSpPr>
          <p:cNvPr id="363" name="Google Shape;363;p62"/>
          <p:cNvSpPr txBox="1"/>
          <p:nvPr/>
        </p:nvSpPr>
        <p:spPr>
          <a:xfrm>
            <a:off x="4847175" y="1997275"/>
            <a:ext cx="43029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t>h         e         l                                    l          o</a:t>
            </a:r>
            <a:endParaRPr/>
          </a:p>
        </p:txBody>
      </p:sp>
      <p:pic>
        <p:nvPicPr>
          <p:cNvPr id="364" name="Google Shape;364;p62"/>
          <p:cNvPicPr preferRelativeResize="0"/>
          <p:nvPr/>
        </p:nvPicPr>
        <p:blipFill rotWithShape="1">
          <a:blip r:embed="rId4">
            <a:alphaModFix/>
          </a:blip>
          <a:srcRect t="17904" r="65183"/>
          <a:stretch/>
        </p:blipFill>
        <p:spPr>
          <a:xfrm>
            <a:off x="336800" y="4560418"/>
            <a:ext cx="457751" cy="295850"/>
          </a:xfrm>
          <a:prstGeom prst="rect">
            <a:avLst/>
          </a:prstGeom>
          <a:noFill/>
          <a:ln>
            <a:noFill/>
          </a:ln>
        </p:spPr>
      </p:pic>
      <p:sp>
        <p:nvSpPr>
          <p:cNvPr id="365" name="Google Shape;365;p62"/>
          <p:cNvSpPr txBox="1"/>
          <p:nvPr/>
        </p:nvSpPr>
        <p:spPr>
          <a:xfrm>
            <a:off x="0" y="4857875"/>
            <a:ext cx="8918100" cy="295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600">
                <a:solidFill>
                  <a:srgbClr val="202124"/>
                </a:solidFill>
                <a:latin typeface="Google Sans"/>
                <a:ea typeface="Google Sans"/>
                <a:cs typeface="Google Sans"/>
                <a:sym typeface="Google Sans"/>
              </a:rPr>
              <a:t>[1] CNN image CC-BY-SA by Aphex34 for Wikipedia https://commons.wikimedia.org/wiki/File:Typical_cnn.png</a:t>
            </a:r>
            <a:endParaRPr sz="600">
              <a:solidFill>
                <a:srgbClr val="202124"/>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 sz="600">
                <a:solidFill>
                  <a:srgbClr val="202124"/>
                </a:solidFill>
                <a:latin typeface="Google Sans"/>
                <a:ea typeface="Google Sans"/>
                <a:cs typeface="Google Sans"/>
                <a:sym typeface="Google Sans"/>
              </a:rPr>
              <a:t>[2] RNN image CC-BY-SA by GChe for Wikipedia https://commons.wikimedia.org/wiki/File:The_LSTM_Cell.svg </a:t>
            </a:r>
            <a:endParaRPr sz="600">
              <a:solidFill>
                <a:srgbClr val="202124"/>
              </a:solidFill>
              <a:latin typeface="Google Sans"/>
              <a:ea typeface="Google Sans"/>
              <a:cs typeface="Google Sans"/>
              <a:sym typeface="Google Sans"/>
            </a:endParaRPr>
          </a:p>
          <a:p>
            <a:pPr marL="0" lvl="0" indent="0" algn="l" rtl="0">
              <a:lnSpc>
                <a:spcPct val="100000"/>
              </a:lnSpc>
              <a:spcBef>
                <a:spcPts val="0"/>
              </a:spcBef>
              <a:spcAft>
                <a:spcPts val="0"/>
              </a:spcAft>
              <a:buNone/>
            </a:pPr>
            <a:endParaRPr sz="600">
              <a:solidFill>
                <a:srgbClr val="202124"/>
              </a:solidFill>
              <a:latin typeface="Google Sans"/>
              <a:ea typeface="Google Sans"/>
              <a:cs typeface="Google Sans"/>
              <a:sym typeface="Google Sans"/>
            </a:endParaRPr>
          </a:p>
        </p:txBody>
      </p:sp>
      <p:sp>
        <p:nvSpPr>
          <p:cNvPr id="366" name="Google Shape;366;p62"/>
          <p:cNvSpPr/>
          <p:nvPr/>
        </p:nvSpPr>
        <p:spPr>
          <a:xfrm>
            <a:off x="336787" y="4255625"/>
            <a:ext cx="4578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GRBM</a:t>
            </a:r>
            <a:endParaRPr sz="600"/>
          </a:p>
        </p:txBody>
      </p:sp>
      <p:sp>
        <p:nvSpPr>
          <p:cNvPr id="367" name="Google Shape;367;p62"/>
          <p:cNvSpPr/>
          <p:nvPr/>
        </p:nvSpPr>
        <p:spPr>
          <a:xfrm>
            <a:off x="946387" y="4255625"/>
            <a:ext cx="4578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a:t>
            </a:r>
            <a:endParaRPr sz="600"/>
          </a:p>
        </p:txBody>
      </p:sp>
      <p:sp>
        <p:nvSpPr>
          <p:cNvPr id="368" name="Google Shape;368;p62"/>
          <p:cNvSpPr/>
          <p:nvPr/>
        </p:nvSpPr>
        <p:spPr>
          <a:xfrm>
            <a:off x="946387" y="3950825"/>
            <a:ext cx="457800" cy="214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RBM</a:t>
            </a:r>
            <a:endParaRPr sz="600"/>
          </a:p>
        </p:txBody>
      </p:sp>
      <p:sp>
        <p:nvSpPr>
          <p:cNvPr id="369" name="Google Shape;369;p62"/>
          <p:cNvSpPr/>
          <p:nvPr/>
        </p:nvSpPr>
        <p:spPr>
          <a:xfrm>
            <a:off x="1555987" y="3950825"/>
            <a:ext cx="457800" cy="214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
                <a:solidFill>
                  <a:schemeClr val="dk1"/>
                </a:solidFill>
              </a:rPr>
              <a:t>🔒</a:t>
            </a:r>
            <a:endParaRPr sz="600"/>
          </a:p>
        </p:txBody>
      </p:sp>
      <p:cxnSp>
        <p:nvCxnSpPr>
          <p:cNvPr id="370" name="Google Shape;370;p62"/>
          <p:cNvCxnSpPr>
            <a:stCxn id="371" idx="0"/>
          </p:cNvCxnSpPr>
          <p:nvPr/>
        </p:nvCxnSpPr>
        <p:spPr>
          <a:xfrm rot="10800000">
            <a:off x="2394475" y="3497818"/>
            <a:ext cx="0" cy="1062600"/>
          </a:xfrm>
          <a:prstGeom prst="straightConnector1">
            <a:avLst/>
          </a:prstGeom>
          <a:noFill/>
          <a:ln w="9525" cap="flat" cmpd="sng">
            <a:solidFill>
              <a:schemeClr val="dk2"/>
            </a:solidFill>
            <a:prstDash val="solid"/>
            <a:round/>
            <a:headEnd type="none" w="med" len="med"/>
            <a:tailEnd type="stealth" w="med" len="med"/>
          </a:ln>
        </p:spPr>
      </p:cxnSp>
      <p:sp>
        <p:nvSpPr>
          <p:cNvPr id="372" name="Google Shape;372;p62"/>
          <p:cNvSpPr/>
          <p:nvPr/>
        </p:nvSpPr>
        <p:spPr>
          <a:xfrm>
            <a:off x="1555987" y="3646025"/>
            <a:ext cx="457800" cy="21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RBM</a:t>
            </a:r>
            <a:endParaRPr sz="600"/>
          </a:p>
        </p:txBody>
      </p:sp>
      <p:sp>
        <p:nvSpPr>
          <p:cNvPr id="373" name="Google Shape;373;p62"/>
          <p:cNvSpPr/>
          <p:nvPr/>
        </p:nvSpPr>
        <p:spPr>
          <a:xfrm>
            <a:off x="2165587" y="3950825"/>
            <a:ext cx="457800" cy="2142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DBN</a:t>
            </a:r>
            <a:endParaRPr sz="600"/>
          </a:p>
        </p:txBody>
      </p:sp>
      <p:sp>
        <p:nvSpPr>
          <p:cNvPr id="374" name="Google Shape;374;p62"/>
          <p:cNvSpPr/>
          <p:nvPr/>
        </p:nvSpPr>
        <p:spPr>
          <a:xfrm>
            <a:off x="2165587" y="3646025"/>
            <a:ext cx="457800" cy="214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DBN</a:t>
            </a:r>
            <a:endParaRPr sz="600"/>
          </a:p>
        </p:txBody>
      </p:sp>
      <p:sp>
        <p:nvSpPr>
          <p:cNvPr id="375" name="Google Shape;375;p62"/>
          <p:cNvSpPr/>
          <p:nvPr/>
        </p:nvSpPr>
        <p:spPr>
          <a:xfrm>
            <a:off x="2165587" y="4255625"/>
            <a:ext cx="4578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600"/>
              <a:t>DBN</a:t>
            </a:r>
            <a:endParaRPr sz="600"/>
          </a:p>
        </p:txBody>
      </p:sp>
      <p:pic>
        <p:nvPicPr>
          <p:cNvPr id="371" name="Google Shape;371;p62"/>
          <p:cNvPicPr preferRelativeResize="0"/>
          <p:nvPr/>
        </p:nvPicPr>
        <p:blipFill rotWithShape="1">
          <a:blip r:embed="rId4">
            <a:alphaModFix/>
          </a:blip>
          <a:srcRect t="17904" r="65183"/>
          <a:stretch/>
        </p:blipFill>
        <p:spPr>
          <a:xfrm>
            <a:off x="2165600" y="4560418"/>
            <a:ext cx="457751" cy="295850"/>
          </a:xfrm>
          <a:prstGeom prst="rect">
            <a:avLst/>
          </a:prstGeom>
          <a:noFill/>
          <a:ln>
            <a:noFill/>
          </a:ln>
        </p:spPr>
      </p:pic>
      <p:cxnSp>
        <p:nvCxnSpPr>
          <p:cNvPr id="376" name="Google Shape;376;p62"/>
          <p:cNvCxnSpPr>
            <a:stCxn id="366" idx="2"/>
            <a:endCxn id="364" idx="0"/>
          </p:cNvCxnSpPr>
          <p:nvPr/>
        </p:nvCxnSpPr>
        <p:spPr>
          <a:xfrm>
            <a:off x="565687" y="4469825"/>
            <a:ext cx="0" cy="90600"/>
          </a:xfrm>
          <a:prstGeom prst="straightConnector1">
            <a:avLst/>
          </a:prstGeom>
          <a:noFill/>
          <a:ln w="9525" cap="flat" cmpd="sng">
            <a:solidFill>
              <a:schemeClr val="dk2"/>
            </a:solidFill>
            <a:prstDash val="solid"/>
            <a:round/>
            <a:headEnd type="none" w="med" len="med"/>
            <a:tailEnd type="none" w="med" len="med"/>
          </a:ln>
        </p:spPr>
      </p:cxnSp>
      <p:cxnSp>
        <p:nvCxnSpPr>
          <p:cNvPr id="377" name="Google Shape;377;p62"/>
          <p:cNvCxnSpPr>
            <a:stCxn id="368" idx="2"/>
            <a:endCxn id="367" idx="0"/>
          </p:cNvCxnSpPr>
          <p:nvPr/>
        </p:nvCxnSpPr>
        <p:spPr>
          <a:xfrm>
            <a:off x="1175287" y="4165025"/>
            <a:ext cx="0" cy="90600"/>
          </a:xfrm>
          <a:prstGeom prst="straightConnector1">
            <a:avLst/>
          </a:prstGeom>
          <a:noFill/>
          <a:ln w="9525" cap="flat" cmpd="sng">
            <a:solidFill>
              <a:schemeClr val="dk2"/>
            </a:solidFill>
            <a:prstDash val="solid"/>
            <a:round/>
            <a:headEnd type="none" w="med" len="med"/>
            <a:tailEnd type="none" w="med" len="med"/>
          </a:ln>
        </p:spPr>
      </p:cxnSp>
      <p:cxnSp>
        <p:nvCxnSpPr>
          <p:cNvPr id="378" name="Google Shape;378;p62"/>
          <p:cNvCxnSpPr>
            <a:stCxn id="372" idx="2"/>
            <a:endCxn id="369" idx="0"/>
          </p:cNvCxnSpPr>
          <p:nvPr/>
        </p:nvCxnSpPr>
        <p:spPr>
          <a:xfrm>
            <a:off x="1784887" y="3860225"/>
            <a:ext cx="0" cy="906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62"/>
          <p:cNvSpPr txBox="1"/>
          <p:nvPr/>
        </p:nvSpPr>
        <p:spPr>
          <a:xfrm>
            <a:off x="3094575" y="4511875"/>
            <a:ext cx="26352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t>h   e   l    l   o  </a:t>
            </a:r>
            <a:r>
              <a:rPr lang="en" sz="700"/>
              <a:t>&lt;/s&gt;</a:t>
            </a:r>
            <a:r>
              <a:rPr lang="en"/>
              <a:t>  s   a   l    u   t</a:t>
            </a:r>
            <a:endParaRPr/>
          </a:p>
        </p:txBody>
      </p:sp>
      <p:cxnSp>
        <p:nvCxnSpPr>
          <p:cNvPr id="380" name="Google Shape;380;p62"/>
          <p:cNvCxnSpPr>
            <a:stCxn id="381" idx="3"/>
          </p:cNvCxnSpPr>
          <p:nvPr/>
        </p:nvCxnSpPr>
        <p:spPr>
          <a:xfrm>
            <a:off x="3313488" y="4210325"/>
            <a:ext cx="2488800" cy="0"/>
          </a:xfrm>
          <a:prstGeom prst="straightConnector1">
            <a:avLst/>
          </a:prstGeom>
          <a:noFill/>
          <a:ln w="9525" cap="flat" cmpd="sng">
            <a:solidFill>
              <a:schemeClr val="dk2"/>
            </a:solidFill>
            <a:prstDash val="solid"/>
            <a:round/>
            <a:headEnd type="none" w="med" len="med"/>
            <a:tailEnd type="triangle" w="med" len="med"/>
          </a:ln>
        </p:spPr>
      </p:cxnSp>
      <p:sp>
        <p:nvSpPr>
          <p:cNvPr id="381" name="Google Shape;381;p62"/>
          <p:cNvSpPr/>
          <p:nvPr/>
        </p:nvSpPr>
        <p:spPr>
          <a:xfrm>
            <a:off x="3172488"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2" name="Google Shape;382;p62"/>
          <p:cNvSpPr/>
          <p:nvPr/>
        </p:nvSpPr>
        <p:spPr>
          <a:xfrm>
            <a:off x="34235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3" name="Google Shape;383;p62"/>
          <p:cNvSpPr/>
          <p:nvPr/>
        </p:nvSpPr>
        <p:spPr>
          <a:xfrm>
            <a:off x="36521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4" name="Google Shape;384;p62"/>
          <p:cNvSpPr/>
          <p:nvPr/>
        </p:nvSpPr>
        <p:spPr>
          <a:xfrm>
            <a:off x="38807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5" name="Google Shape;385;p62"/>
          <p:cNvSpPr/>
          <p:nvPr/>
        </p:nvSpPr>
        <p:spPr>
          <a:xfrm>
            <a:off x="41093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6" name="Google Shape;386;p62"/>
          <p:cNvSpPr/>
          <p:nvPr/>
        </p:nvSpPr>
        <p:spPr>
          <a:xfrm>
            <a:off x="43379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7" name="Google Shape;387;p62"/>
          <p:cNvSpPr/>
          <p:nvPr/>
        </p:nvSpPr>
        <p:spPr>
          <a:xfrm>
            <a:off x="45665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8" name="Google Shape;388;p62"/>
          <p:cNvSpPr/>
          <p:nvPr/>
        </p:nvSpPr>
        <p:spPr>
          <a:xfrm>
            <a:off x="47951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89" name="Google Shape;389;p62"/>
          <p:cNvSpPr/>
          <p:nvPr/>
        </p:nvSpPr>
        <p:spPr>
          <a:xfrm>
            <a:off x="50237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90" name="Google Shape;390;p62"/>
          <p:cNvSpPr/>
          <p:nvPr/>
        </p:nvSpPr>
        <p:spPr>
          <a:xfrm>
            <a:off x="52523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sp>
        <p:nvSpPr>
          <p:cNvPr id="391" name="Google Shape;391;p62"/>
          <p:cNvSpPr txBox="1"/>
          <p:nvPr/>
        </p:nvSpPr>
        <p:spPr>
          <a:xfrm>
            <a:off x="4275000" y="3521275"/>
            <a:ext cx="16098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a:t>s   a   l    u   t  </a:t>
            </a:r>
            <a:r>
              <a:rPr lang="en" sz="700">
                <a:solidFill>
                  <a:schemeClr val="dk1"/>
                </a:solidFill>
              </a:rPr>
              <a:t>&lt;/s&gt;</a:t>
            </a:r>
            <a:endParaRPr/>
          </a:p>
        </p:txBody>
      </p:sp>
      <p:sp>
        <p:nvSpPr>
          <p:cNvPr id="392" name="Google Shape;392;p62"/>
          <p:cNvSpPr/>
          <p:nvPr/>
        </p:nvSpPr>
        <p:spPr>
          <a:xfrm>
            <a:off x="5480949" y="4103225"/>
            <a:ext cx="141000" cy="21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cxnSp>
        <p:nvCxnSpPr>
          <p:cNvPr id="393" name="Google Shape;393;p62"/>
          <p:cNvCxnSpPr/>
          <p:nvPr/>
        </p:nvCxnSpPr>
        <p:spPr>
          <a:xfrm rot="10800000">
            <a:off x="3243000"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62"/>
          <p:cNvCxnSpPr/>
          <p:nvPr/>
        </p:nvCxnSpPr>
        <p:spPr>
          <a:xfrm rot="10800000">
            <a:off x="3494061"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62"/>
          <p:cNvCxnSpPr/>
          <p:nvPr/>
        </p:nvCxnSpPr>
        <p:spPr>
          <a:xfrm rot="10800000">
            <a:off x="3723992"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62"/>
          <p:cNvCxnSpPr/>
          <p:nvPr/>
        </p:nvCxnSpPr>
        <p:spPr>
          <a:xfrm rot="10800000">
            <a:off x="3952592"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397" name="Google Shape;397;p62"/>
          <p:cNvCxnSpPr/>
          <p:nvPr/>
        </p:nvCxnSpPr>
        <p:spPr>
          <a:xfrm rot="10800000">
            <a:off x="4173705"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398" name="Google Shape;398;p62"/>
          <p:cNvCxnSpPr/>
          <p:nvPr/>
        </p:nvCxnSpPr>
        <p:spPr>
          <a:xfrm rot="10800000">
            <a:off x="4408461"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399" name="Google Shape;399;p62"/>
          <p:cNvCxnSpPr/>
          <p:nvPr/>
        </p:nvCxnSpPr>
        <p:spPr>
          <a:xfrm rot="10800000">
            <a:off x="4637061"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62"/>
          <p:cNvCxnSpPr/>
          <p:nvPr/>
        </p:nvCxnSpPr>
        <p:spPr>
          <a:xfrm rot="10800000">
            <a:off x="4873148"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1" name="Google Shape;401;p62"/>
          <p:cNvCxnSpPr/>
          <p:nvPr/>
        </p:nvCxnSpPr>
        <p:spPr>
          <a:xfrm rot="10800000">
            <a:off x="5094261"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2" name="Google Shape;402;p62"/>
          <p:cNvCxnSpPr/>
          <p:nvPr/>
        </p:nvCxnSpPr>
        <p:spPr>
          <a:xfrm rot="10800000">
            <a:off x="5330348"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3" name="Google Shape;403;p62"/>
          <p:cNvCxnSpPr/>
          <p:nvPr/>
        </p:nvCxnSpPr>
        <p:spPr>
          <a:xfrm rot="10800000">
            <a:off x="5558948" y="43174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4" name="Google Shape;404;p62"/>
          <p:cNvCxnSpPr/>
          <p:nvPr/>
        </p:nvCxnSpPr>
        <p:spPr>
          <a:xfrm rot="10800000">
            <a:off x="4408461" y="3837764"/>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5" name="Google Shape;405;p62"/>
          <p:cNvCxnSpPr/>
          <p:nvPr/>
        </p:nvCxnSpPr>
        <p:spPr>
          <a:xfrm rot="10800000">
            <a:off x="4637061" y="3837764"/>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62"/>
          <p:cNvCxnSpPr/>
          <p:nvPr/>
        </p:nvCxnSpPr>
        <p:spPr>
          <a:xfrm rot="10800000">
            <a:off x="4873148" y="3837764"/>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7" name="Google Shape;407;p62"/>
          <p:cNvCxnSpPr/>
          <p:nvPr/>
        </p:nvCxnSpPr>
        <p:spPr>
          <a:xfrm rot="10800000">
            <a:off x="5094261" y="3837764"/>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62"/>
          <p:cNvCxnSpPr/>
          <p:nvPr/>
        </p:nvCxnSpPr>
        <p:spPr>
          <a:xfrm rot="10800000">
            <a:off x="5330348" y="3837764"/>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62"/>
          <p:cNvCxnSpPr/>
          <p:nvPr/>
        </p:nvCxnSpPr>
        <p:spPr>
          <a:xfrm rot="10800000">
            <a:off x="5558948" y="3837764"/>
            <a:ext cx="0" cy="261900"/>
          </a:xfrm>
          <a:prstGeom prst="straightConnector1">
            <a:avLst/>
          </a:prstGeom>
          <a:noFill/>
          <a:ln w="9525" cap="flat" cmpd="sng">
            <a:solidFill>
              <a:schemeClr val="dk2"/>
            </a:solidFill>
            <a:prstDash val="solid"/>
            <a:round/>
            <a:headEnd type="none" w="med" len="med"/>
            <a:tailEnd type="triangle" w="med" len="med"/>
          </a:ln>
        </p:spPr>
      </p:cxnSp>
      <p:sp>
        <p:nvSpPr>
          <p:cNvPr id="410" name="Google Shape;410;p62"/>
          <p:cNvSpPr txBox="1"/>
          <p:nvPr/>
        </p:nvSpPr>
        <p:spPr>
          <a:xfrm>
            <a:off x="6096000" y="2561100"/>
            <a:ext cx="3054000" cy="25926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3200">
                <a:solidFill>
                  <a:srgbClr val="202124"/>
                </a:solidFill>
                <a:latin typeface="Google Sans"/>
                <a:ea typeface="Google Sans"/>
                <a:cs typeface="Google Sans"/>
                <a:sym typeface="Google Sans"/>
              </a:rPr>
              <a:t>RL</a:t>
            </a:r>
            <a:endParaRPr sz="3200">
              <a:solidFill>
                <a:srgbClr val="202124"/>
              </a:solidFill>
              <a:latin typeface="Google Sans"/>
              <a:ea typeface="Google Sans"/>
              <a:cs typeface="Google Sans"/>
              <a:sym typeface="Google Sans"/>
            </a:endParaRPr>
          </a:p>
          <a:p>
            <a:pPr marL="0" lvl="0" indent="0" algn="ctr" rtl="0">
              <a:lnSpc>
                <a:spcPct val="120000"/>
              </a:lnSpc>
              <a:spcBef>
                <a:spcPts val="0"/>
              </a:spcBef>
              <a:spcAft>
                <a:spcPts val="0"/>
              </a:spcAft>
              <a:buNone/>
            </a:pPr>
            <a:r>
              <a:rPr lang="en" sz="1600">
                <a:solidFill>
                  <a:srgbClr val="202124"/>
                </a:solidFill>
                <a:latin typeface="Google Sans"/>
                <a:ea typeface="Google Sans"/>
                <a:cs typeface="Google Sans"/>
                <a:sym typeface="Google Sans"/>
              </a:rPr>
              <a:t>BC/GAIL</a:t>
            </a:r>
            <a:endParaRPr sz="1600">
              <a:solidFill>
                <a:srgbClr val="202124"/>
              </a:solidFill>
              <a:latin typeface="Google Sans"/>
              <a:ea typeface="Google Sans"/>
              <a:cs typeface="Google Sans"/>
              <a:sym typeface="Google Sans"/>
            </a:endParaRPr>
          </a:p>
        </p:txBody>
      </p:sp>
      <p:pic>
        <p:nvPicPr>
          <p:cNvPr id="411" name="Google Shape;411;p62"/>
          <p:cNvPicPr preferRelativeResize="0"/>
          <p:nvPr/>
        </p:nvPicPr>
        <p:blipFill>
          <a:blip r:embed="rId5">
            <a:alphaModFix/>
          </a:blip>
          <a:stretch>
            <a:fillRect/>
          </a:stretch>
        </p:blipFill>
        <p:spPr>
          <a:xfrm>
            <a:off x="6201000" y="3521700"/>
            <a:ext cx="2830751" cy="1377250"/>
          </a:xfrm>
          <a:prstGeom prst="rect">
            <a:avLst/>
          </a:prstGeom>
          <a:noFill/>
          <a:ln>
            <a:noFill/>
          </a:ln>
        </p:spPr>
      </p:pic>
      <p:pic>
        <p:nvPicPr>
          <p:cNvPr id="412" name="Google Shape;412;p62"/>
          <p:cNvPicPr preferRelativeResize="0"/>
          <p:nvPr/>
        </p:nvPicPr>
        <p:blipFill>
          <a:blip r:embed="rId6">
            <a:alphaModFix/>
          </a:blip>
          <a:stretch>
            <a:fillRect/>
          </a:stretch>
        </p:blipFill>
        <p:spPr>
          <a:xfrm>
            <a:off x="5884800" y="1032325"/>
            <a:ext cx="1652425" cy="934351"/>
          </a:xfrm>
          <a:prstGeom prst="rect">
            <a:avLst/>
          </a:prstGeom>
          <a:noFill/>
          <a:ln>
            <a:noFill/>
          </a:ln>
        </p:spPr>
      </p:pic>
      <p:sp>
        <p:nvSpPr>
          <p:cNvPr id="413" name="Google Shape;413;p62"/>
          <p:cNvSpPr/>
          <p:nvPr/>
        </p:nvSpPr>
        <p:spPr>
          <a:xfrm>
            <a:off x="4856565" y="1255250"/>
            <a:ext cx="294300" cy="4713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cxnSp>
        <p:nvCxnSpPr>
          <p:cNvPr id="414" name="Google Shape;414;p62"/>
          <p:cNvCxnSpPr/>
          <p:nvPr/>
        </p:nvCxnSpPr>
        <p:spPr>
          <a:xfrm rot="10800000">
            <a:off x="4995600" y="1726625"/>
            <a:ext cx="0" cy="261900"/>
          </a:xfrm>
          <a:prstGeom prst="straightConnector1">
            <a:avLst/>
          </a:prstGeom>
          <a:noFill/>
          <a:ln w="9525" cap="flat" cmpd="sng">
            <a:solidFill>
              <a:schemeClr val="dk2"/>
            </a:solidFill>
            <a:prstDash val="solid"/>
            <a:round/>
            <a:headEnd type="none" w="med" len="med"/>
            <a:tailEnd type="triangle" w="med" len="med"/>
          </a:ln>
        </p:spPr>
      </p:cxnSp>
      <p:sp>
        <p:nvSpPr>
          <p:cNvPr id="415" name="Google Shape;415;p62"/>
          <p:cNvSpPr/>
          <p:nvPr/>
        </p:nvSpPr>
        <p:spPr>
          <a:xfrm>
            <a:off x="5389965" y="1255250"/>
            <a:ext cx="294300" cy="4713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cxnSp>
        <p:nvCxnSpPr>
          <p:cNvPr id="416" name="Google Shape;416;p62"/>
          <p:cNvCxnSpPr/>
          <p:nvPr/>
        </p:nvCxnSpPr>
        <p:spPr>
          <a:xfrm rot="10800000">
            <a:off x="5529000" y="1726625"/>
            <a:ext cx="0" cy="261900"/>
          </a:xfrm>
          <a:prstGeom prst="straightConnector1">
            <a:avLst/>
          </a:prstGeom>
          <a:noFill/>
          <a:ln w="9525" cap="flat" cmpd="sng">
            <a:solidFill>
              <a:schemeClr val="dk2"/>
            </a:solidFill>
            <a:prstDash val="solid"/>
            <a:round/>
            <a:headEnd type="none" w="med" len="med"/>
            <a:tailEnd type="triangle" w="med" len="med"/>
          </a:ln>
        </p:spPr>
      </p:cxnSp>
      <p:sp>
        <p:nvSpPr>
          <p:cNvPr id="417" name="Google Shape;417;p62"/>
          <p:cNvSpPr/>
          <p:nvPr/>
        </p:nvSpPr>
        <p:spPr>
          <a:xfrm>
            <a:off x="7752165" y="1255250"/>
            <a:ext cx="294300" cy="4713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cxnSp>
        <p:nvCxnSpPr>
          <p:cNvPr id="418" name="Google Shape;418;p62"/>
          <p:cNvCxnSpPr/>
          <p:nvPr/>
        </p:nvCxnSpPr>
        <p:spPr>
          <a:xfrm rot="10800000">
            <a:off x="7891200" y="1726625"/>
            <a:ext cx="0" cy="261900"/>
          </a:xfrm>
          <a:prstGeom prst="straightConnector1">
            <a:avLst/>
          </a:prstGeom>
          <a:noFill/>
          <a:ln w="9525" cap="flat" cmpd="sng">
            <a:solidFill>
              <a:schemeClr val="dk2"/>
            </a:solidFill>
            <a:prstDash val="solid"/>
            <a:round/>
            <a:headEnd type="none" w="med" len="med"/>
            <a:tailEnd type="triangle" w="med" len="med"/>
          </a:ln>
        </p:spPr>
      </p:cxnSp>
      <p:sp>
        <p:nvSpPr>
          <p:cNvPr id="419" name="Google Shape;419;p62"/>
          <p:cNvSpPr/>
          <p:nvPr/>
        </p:nvSpPr>
        <p:spPr>
          <a:xfrm>
            <a:off x="8285565" y="1255250"/>
            <a:ext cx="294300" cy="471300"/>
          </a:xfrm>
          <a:prstGeom prst="rect">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600"/>
          </a:p>
        </p:txBody>
      </p:sp>
      <p:cxnSp>
        <p:nvCxnSpPr>
          <p:cNvPr id="420" name="Google Shape;420;p62"/>
          <p:cNvCxnSpPr/>
          <p:nvPr/>
        </p:nvCxnSpPr>
        <p:spPr>
          <a:xfrm rot="10800000">
            <a:off x="8424600" y="1726625"/>
            <a:ext cx="0" cy="26190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p62"/>
          <p:cNvCxnSpPr/>
          <p:nvPr/>
        </p:nvCxnSpPr>
        <p:spPr>
          <a:xfrm>
            <a:off x="5158800" y="13471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2" name="Google Shape;422;p62"/>
          <p:cNvCxnSpPr/>
          <p:nvPr/>
        </p:nvCxnSpPr>
        <p:spPr>
          <a:xfrm>
            <a:off x="5158800" y="16519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3" name="Google Shape;423;p62"/>
          <p:cNvCxnSpPr/>
          <p:nvPr/>
        </p:nvCxnSpPr>
        <p:spPr>
          <a:xfrm>
            <a:off x="5692200" y="16519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4" name="Google Shape;424;p62"/>
          <p:cNvCxnSpPr/>
          <p:nvPr/>
        </p:nvCxnSpPr>
        <p:spPr>
          <a:xfrm>
            <a:off x="5692200" y="13471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5" name="Google Shape;425;p62"/>
          <p:cNvCxnSpPr/>
          <p:nvPr/>
        </p:nvCxnSpPr>
        <p:spPr>
          <a:xfrm>
            <a:off x="7521000" y="16519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6" name="Google Shape;426;p62"/>
          <p:cNvCxnSpPr/>
          <p:nvPr/>
        </p:nvCxnSpPr>
        <p:spPr>
          <a:xfrm>
            <a:off x="7521000" y="13471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7" name="Google Shape;427;p62"/>
          <p:cNvCxnSpPr/>
          <p:nvPr/>
        </p:nvCxnSpPr>
        <p:spPr>
          <a:xfrm>
            <a:off x="8054400" y="16519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8" name="Google Shape;428;p62"/>
          <p:cNvCxnSpPr/>
          <p:nvPr/>
        </p:nvCxnSpPr>
        <p:spPr>
          <a:xfrm>
            <a:off x="8054400" y="1347100"/>
            <a:ext cx="237300" cy="0"/>
          </a:xfrm>
          <a:prstGeom prst="straightConnector1">
            <a:avLst/>
          </a:prstGeom>
          <a:noFill/>
          <a:ln w="9525" cap="flat" cmpd="sng">
            <a:solidFill>
              <a:schemeClr val="dk2"/>
            </a:solidFill>
            <a:prstDash val="solid"/>
            <a:round/>
            <a:headEnd type="none" w="med" len="med"/>
            <a:tailEnd type="triangle" w="med" len="med"/>
          </a:ln>
        </p:spPr>
      </p:cxnSp>
      <p:cxnSp>
        <p:nvCxnSpPr>
          <p:cNvPr id="429" name="Google Shape;429;p62"/>
          <p:cNvCxnSpPr>
            <a:stCxn id="419" idx="0"/>
          </p:cNvCxnSpPr>
          <p:nvPr/>
        </p:nvCxnSpPr>
        <p:spPr>
          <a:xfrm rot="10800000">
            <a:off x="8432715" y="964250"/>
            <a:ext cx="0" cy="291000"/>
          </a:xfrm>
          <a:prstGeom prst="straightConnector1">
            <a:avLst/>
          </a:prstGeom>
          <a:noFill/>
          <a:ln w="9525" cap="flat" cmpd="sng">
            <a:solidFill>
              <a:schemeClr val="dk2"/>
            </a:solidFill>
            <a:prstDash val="solid"/>
            <a:round/>
            <a:headEnd type="none" w="med" len="med"/>
            <a:tailEnd type="triangle" w="med" len="med"/>
          </a:ln>
        </p:spPr>
      </p:cxnSp>
      <p:sp>
        <p:nvSpPr>
          <p:cNvPr id="430" name="Google Shape;430;p62"/>
          <p:cNvSpPr txBox="1"/>
          <p:nvPr/>
        </p:nvSpPr>
        <p:spPr>
          <a:xfrm>
            <a:off x="16095" y="2100691"/>
            <a:ext cx="294300" cy="26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600">
                <a:solidFill>
                  <a:srgbClr val="202124"/>
                </a:solidFill>
                <a:latin typeface="Google Sans"/>
                <a:ea typeface="Google Sans"/>
                <a:cs typeface="Google Sans"/>
                <a:sym typeface="Google Sans"/>
              </a:rPr>
              <a:t>[1]</a:t>
            </a:r>
            <a:endParaRPr sz="600">
              <a:solidFill>
                <a:srgbClr val="202124"/>
              </a:solidFill>
              <a:latin typeface="Google Sans"/>
              <a:ea typeface="Google Sans"/>
              <a:cs typeface="Google Sans"/>
              <a:sym typeface="Google Sans"/>
            </a:endParaRPr>
          </a:p>
          <a:p>
            <a:pPr marL="0" lvl="0" indent="0" algn="l" rtl="0">
              <a:lnSpc>
                <a:spcPct val="100000"/>
              </a:lnSpc>
              <a:spcBef>
                <a:spcPts val="0"/>
              </a:spcBef>
              <a:spcAft>
                <a:spcPts val="0"/>
              </a:spcAft>
              <a:buNone/>
            </a:pPr>
            <a:endParaRPr sz="600">
              <a:solidFill>
                <a:srgbClr val="202124"/>
              </a:solidFill>
              <a:latin typeface="Google Sans"/>
              <a:ea typeface="Google Sans"/>
              <a:cs typeface="Google Sans"/>
              <a:sym typeface="Google Sans"/>
            </a:endParaRPr>
          </a:p>
        </p:txBody>
      </p:sp>
      <p:sp>
        <p:nvSpPr>
          <p:cNvPr id="431" name="Google Shape;431;p62"/>
          <p:cNvSpPr txBox="1"/>
          <p:nvPr/>
        </p:nvSpPr>
        <p:spPr>
          <a:xfrm>
            <a:off x="7150750" y="1817000"/>
            <a:ext cx="294300" cy="261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600">
                <a:solidFill>
                  <a:srgbClr val="202124"/>
                </a:solidFill>
                <a:latin typeface="Google Sans"/>
                <a:ea typeface="Google Sans"/>
                <a:cs typeface="Google Sans"/>
                <a:sym typeface="Google Sans"/>
              </a:rPr>
              <a:t>[2]</a:t>
            </a:r>
            <a:endParaRPr sz="600">
              <a:solidFill>
                <a:srgbClr val="202124"/>
              </a:solidFill>
              <a:latin typeface="Google Sans"/>
              <a:ea typeface="Google Sans"/>
              <a:cs typeface="Google Sans"/>
              <a:sym typeface="Google Sans"/>
            </a:endParaRPr>
          </a:p>
          <a:p>
            <a:pPr marL="0" lvl="0" indent="0" algn="l" rtl="0">
              <a:lnSpc>
                <a:spcPct val="100000"/>
              </a:lnSpc>
              <a:spcBef>
                <a:spcPts val="0"/>
              </a:spcBef>
              <a:spcAft>
                <a:spcPts val="0"/>
              </a:spcAft>
              <a:buNone/>
            </a:pPr>
            <a:endParaRPr sz="600">
              <a:solidFill>
                <a:srgbClr val="202124"/>
              </a:solidFill>
              <a:latin typeface="Google Sans"/>
              <a:ea typeface="Google Sans"/>
              <a:cs typeface="Google Sans"/>
              <a:sym typeface="Google Sans"/>
            </a:endParaRPr>
          </a:p>
        </p:txBody>
      </p:sp>
      <p:sp>
        <p:nvSpPr>
          <p:cNvPr id="432" name="Google Shape;432;p6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3"/>
          <p:cNvSpPr txBox="1"/>
          <p:nvPr/>
        </p:nvSpPr>
        <p:spPr>
          <a:xfrm>
            <a:off x="0" y="0"/>
            <a:ext cx="3054000" cy="25611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600">
                <a:solidFill>
                  <a:srgbClr val="202124"/>
                </a:solidFill>
                <a:latin typeface="Google Sans"/>
                <a:ea typeface="Google Sans"/>
                <a:cs typeface="Google Sans"/>
                <a:sym typeface="Google Sans"/>
              </a:rPr>
              <a:t>Computer Vision</a:t>
            </a:r>
            <a:endParaRPr sz="2600">
              <a:solidFill>
                <a:srgbClr val="202124"/>
              </a:solidFill>
              <a:latin typeface="Google Sans"/>
              <a:ea typeface="Google Sans"/>
              <a:cs typeface="Google Sans"/>
              <a:sym typeface="Google Sans"/>
            </a:endParaRPr>
          </a:p>
        </p:txBody>
      </p:sp>
      <p:sp>
        <p:nvSpPr>
          <p:cNvPr id="438" name="Google Shape;438;p63"/>
          <p:cNvSpPr txBox="1"/>
          <p:nvPr/>
        </p:nvSpPr>
        <p:spPr>
          <a:xfrm>
            <a:off x="3054000" y="0"/>
            <a:ext cx="3036000" cy="25611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600">
                <a:solidFill>
                  <a:srgbClr val="202124"/>
                </a:solidFill>
                <a:latin typeface="Google Sans"/>
                <a:ea typeface="Google Sans"/>
                <a:cs typeface="Google Sans"/>
                <a:sym typeface="Google Sans"/>
              </a:rPr>
              <a:t>Natural Lang. Proc.</a:t>
            </a:r>
            <a:endParaRPr sz="2600">
              <a:solidFill>
                <a:srgbClr val="202124"/>
              </a:solidFill>
              <a:latin typeface="Google Sans"/>
              <a:ea typeface="Google Sans"/>
              <a:cs typeface="Google Sans"/>
              <a:sym typeface="Google Sans"/>
            </a:endParaRPr>
          </a:p>
        </p:txBody>
      </p:sp>
      <p:sp>
        <p:nvSpPr>
          <p:cNvPr id="439" name="Google Shape;439;p63"/>
          <p:cNvSpPr txBox="1"/>
          <p:nvPr/>
        </p:nvSpPr>
        <p:spPr>
          <a:xfrm>
            <a:off x="3062925" y="2561100"/>
            <a:ext cx="3036000" cy="25611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600">
                <a:solidFill>
                  <a:srgbClr val="202124"/>
                </a:solidFill>
                <a:latin typeface="Google Sans"/>
                <a:ea typeface="Google Sans"/>
                <a:cs typeface="Google Sans"/>
                <a:sym typeface="Google Sans"/>
              </a:rPr>
              <a:t>Translation</a:t>
            </a:r>
            <a:endParaRPr sz="2600">
              <a:solidFill>
                <a:srgbClr val="202124"/>
              </a:solidFill>
              <a:latin typeface="Google Sans"/>
              <a:ea typeface="Google Sans"/>
              <a:cs typeface="Google Sans"/>
              <a:sym typeface="Google Sans"/>
            </a:endParaRPr>
          </a:p>
        </p:txBody>
      </p:sp>
      <p:sp>
        <p:nvSpPr>
          <p:cNvPr id="440" name="Google Shape;440;p63"/>
          <p:cNvSpPr txBox="1"/>
          <p:nvPr/>
        </p:nvSpPr>
        <p:spPr>
          <a:xfrm>
            <a:off x="8975" y="2561100"/>
            <a:ext cx="3054000" cy="25611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600">
                <a:solidFill>
                  <a:srgbClr val="202124"/>
                </a:solidFill>
                <a:latin typeface="Google Sans"/>
                <a:ea typeface="Google Sans"/>
                <a:cs typeface="Google Sans"/>
                <a:sym typeface="Google Sans"/>
              </a:rPr>
              <a:t>Speech</a:t>
            </a:r>
            <a:endParaRPr sz="2600">
              <a:solidFill>
                <a:srgbClr val="202124"/>
              </a:solidFill>
              <a:latin typeface="Google Sans"/>
              <a:ea typeface="Google Sans"/>
              <a:cs typeface="Google Sans"/>
              <a:sym typeface="Google Sans"/>
            </a:endParaRPr>
          </a:p>
        </p:txBody>
      </p:sp>
      <p:pic>
        <p:nvPicPr>
          <p:cNvPr id="441" name="Google Shape;441;p63"/>
          <p:cNvPicPr preferRelativeResize="0"/>
          <p:nvPr/>
        </p:nvPicPr>
        <p:blipFill>
          <a:blip r:embed="rId3">
            <a:alphaModFix/>
          </a:blip>
          <a:stretch>
            <a:fillRect/>
          </a:stretch>
        </p:blipFill>
        <p:spPr>
          <a:xfrm>
            <a:off x="964111" y="735346"/>
            <a:ext cx="1143751" cy="1595201"/>
          </a:xfrm>
          <a:prstGeom prst="rect">
            <a:avLst/>
          </a:prstGeom>
          <a:noFill/>
          <a:ln>
            <a:noFill/>
          </a:ln>
        </p:spPr>
      </p:pic>
      <p:pic>
        <p:nvPicPr>
          <p:cNvPr id="442" name="Google Shape;442;p63"/>
          <p:cNvPicPr preferRelativeResize="0"/>
          <p:nvPr/>
        </p:nvPicPr>
        <p:blipFill>
          <a:blip r:embed="rId3">
            <a:alphaModFix/>
          </a:blip>
          <a:stretch>
            <a:fillRect/>
          </a:stretch>
        </p:blipFill>
        <p:spPr>
          <a:xfrm>
            <a:off x="4009049" y="735346"/>
            <a:ext cx="1143751" cy="1595201"/>
          </a:xfrm>
          <a:prstGeom prst="rect">
            <a:avLst/>
          </a:prstGeom>
          <a:noFill/>
          <a:ln>
            <a:noFill/>
          </a:ln>
        </p:spPr>
      </p:pic>
      <p:pic>
        <p:nvPicPr>
          <p:cNvPr id="443" name="Google Shape;443;p63"/>
          <p:cNvPicPr preferRelativeResize="0"/>
          <p:nvPr/>
        </p:nvPicPr>
        <p:blipFill>
          <a:blip r:embed="rId3">
            <a:alphaModFix/>
          </a:blip>
          <a:stretch>
            <a:fillRect/>
          </a:stretch>
        </p:blipFill>
        <p:spPr>
          <a:xfrm>
            <a:off x="964111" y="3314071"/>
            <a:ext cx="1143751" cy="1595201"/>
          </a:xfrm>
          <a:prstGeom prst="rect">
            <a:avLst/>
          </a:prstGeom>
          <a:noFill/>
          <a:ln>
            <a:noFill/>
          </a:ln>
        </p:spPr>
      </p:pic>
      <p:pic>
        <p:nvPicPr>
          <p:cNvPr id="444" name="Google Shape;444;p63"/>
          <p:cNvPicPr preferRelativeResize="0"/>
          <p:nvPr/>
        </p:nvPicPr>
        <p:blipFill>
          <a:blip r:embed="rId3">
            <a:alphaModFix/>
          </a:blip>
          <a:stretch>
            <a:fillRect/>
          </a:stretch>
        </p:blipFill>
        <p:spPr>
          <a:xfrm>
            <a:off x="4009061" y="3314071"/>
            <a:ext cx="1143751" cy="1595201"/>
          </a:xfrm>
          <a:prstGeom prst="rect">
            <a:avLst/>
          </a:prstGeom>
          <a:noFill/>
          <a:ln>
            <a:noFill/>
          </a:ln>
        </p:spPr>
      </p:pic>
      <p:sp>
        <p:nvSpPr>
          <p:cNvPr id="445" name="Google Shape;445;p63"/>
          <p:cNvSpPr txBox="1"/>
          <p:nvPr/>
        </p:nvSpPr>
        <p:spPr>
          <a:xfrm>
            <a:off x="6096000" y="0"/>
            <a:ext cx="3054000" cy="25611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600">
                <a:solidFill>
                  <a:srgbClr val="202124"/>
                </a:solidFill>
                <a:latin typeface="Google Sans"/>
                <a:ea typeface="Google Sans"/>
                <a:cs typeface="Google Sans"/>
                <a:sym typeface="Google Sans"/>
              </a:rPr>
              <a:t>Reinf. Learning</a:t>
            </a:r>
            <a:endParaRPr sz="2600">
              <a:solidFill>
                <a:srgbClr val="202124"/>
              </a:solidFill>
              <a:latin typeface="Google Sans"/>
              <a:ea typeface="Google Sans"/>
              <a:cs typeface="Google Sans"/>
              <a:sym typeface="Google Sans"/>
            </a:endParaRPr>
          </a:p>
        </p:txBody>
      </p:sp>
      <p:sp>
        <p:nvSpPr>
          <p:cNvPr id="446" name="Google Shape;446;p63"/>
          <p:cNvSpPr txBox="1"/>
          <p:nvPr/>
        </p:nvSpPr>
        <p:spPr>
          <a:xfrm>
            <a:off x="6104975" y="2561100"/>
            <a:ext cx="3054000" cy="25611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lnSpc>
                <a:spcPct val="120000"/>
              </a:lnSpc>
              <a:spcBef>
                <a:spcPts val="0"/>
              </a:spcBef>
              <a:spcAft>
                <a:spcPts val="0"/>
              </a:spcAft>
              <a:buNone/>
            </a:pPr>
            <a:r>
              <a:rPr lang="en" sz="2600">
                <a:solidFill>
                  <a:srgbClr val="202124"/>
                </a:solidFill>
                <a:latin typeface="Google Sans"/>
                <a:ea typeface="Google Sans"/>
                <a:cs typeface="Google Sans"/>
                <a:sym typeface="Google Sans"/>
              </a:rPr>
              <a:t>Graphs/Science</a:t>
            </a:r>
            <a:endParaRPr sz="2600">
              <a:solidFill>
                <a:srgbClr val="202124"/>
              </a:solidFill>
              <a:latin typeface="Google Sans"/>
              <a:ea typeface="Google Sans"/>
              <a:cs typeface="Google Sans"/>
              <a:sym typeface="Google Sans"/>
            </a:endParaRPr>
          </a:p>
        </p:txBody>
      </p:sp>
      <p:pic>
        <p:nvPicPr>
          <p:cNvPr id="447" name="Google Shape;447;p63"/>
          <p:cNvPicPr preferRelativeResize="0"/>
          <p:nvPr/>
        </p:nvPicPr>
        <p:blipFill>
          <a:blip r:embed="rId3">
            <a:alphaModFix/>
          </a:blip>
          <a:stretch>
            <a:fillRect/>
          </a:stretch>
        </p:blipFill>
        <p:spPr>
          <a:xfrm>
            <a:off x="7060111" y="735346"/>
            <a:ext cx="1143751" cy="1595201"/>
          </a:xfrm>
          <a:prstGeom prst="rect">
            <a:avLst/>
          </a:prstGeom>
          <a:noFill/>
          <a:ln>
            <a:noFill/>
          </a:ln>
        </p:spPr>
      </p:pic>
      <p:pic>
        <p:nvPicPr>
          <p:cNvPr id="448" name="Google Shape;448;p63"/>
          <p:cNvPicPr preferRelativeResize="0"/>
          <p:nvPr/>
        </p:nvPicPr>
        <p:blipFill>
          <a:blip r:embed="rId3">
            <a:alphaModFix/>
          </a:blip>
          <a:stretch>
            <a:fillRect/>
          </a:stretch>
        </p:blipFill>
        <p:spPr>
          <a:xfrm>
            <a:off x="7060111" y="3314071"/>
            <a:ext cx="1143751" cy="1595201"/>
          </a:xfrm>
          <a:prstGeom prst="rect">
            <a:avLst/>
          </a:prstGeom>
          <a:noFill/>
          <a:ln>
            <a:noFill/>
          </a:ln>
        </p:spPr>
      </p:pic>
      <p:sp>
        <p:nvSpPr>
          <p:cNvPr id="449" name="Google Shape;449;p63"/>
          <p:cNvSpPr txBox="1"/>
          <p:nvPr/>
        </p:nvSpPr>
        <p:spPr>
          <a:xfrm>
            <a:off x="-76200" y="4953000"/>
            <a:ext cx="300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rgbClr val="202124"/>
                </a:solidFill>
                <a:latin typeface="Google Sans"/>
                <a:ea typeface="Google Sans"/>
                <a:cs typeface="Google Sans"/>
                <a:sym typeface="Google Sans"/>
              </a:rPr>
              <a:t>Transformer image source: "Attention Is All You Need" paper</a:t>
            </a:r>
            <a:endParaRPr sz="600">
              <a:solidFill>
                <a:srgbClr val="202124"/>
              </a:solidFill>
              <a:latin typeface="Google Sans"/>
              <a:ea typeface="Google Sans"/>
              <a:cs typeface="Google Sans"/>
              <a:sym typeface="Google Sans"/>
            </a:endParaRPr>
          </a:p>
        </p:txBody>
      </p:sp>
      <p:sp>
        <p:nvSpPr>
          <p:cNvPr id="450" name="Google Shape;450;p6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sp>
        <p:nvSpPr>
          <p:cNvPr id="455" name="Google Shape;455;p64"/>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What’s happening inside Transformers? </a:t>
            </a:r>
            <a:endParaRPr sz="3300"/>
          </a:p>
        </p:txBody>
      </p:sp>
      <p:sp>
        <p:nvSpPr>
          <p:cNvPr id="456" name="Google Shape;456;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457" name="Google Shape;457;p64"/>
          <p:cNvPicPr preferRelativeResize="0"/>
          <p:nvPr/>
        </p:nvPicPr>
        <p:blipFill>
          <a:blip r:embed="rId3">
            <a:alphaModFix/>
          </a:blip>
          <a:stretch>
            <a:fillRect/>
          </a:stretch>
        </p:blipFill>
        <p:spPr>
          <a:xfrm>
            <a:off x="3162430" y="811557"/>
            <a:ext cx="3098475" cy="4321476"/>
          </a:xfrm>
          <a:prstGeom prst="rect">
            <a:avLst/>
          </a:prstGeom>
          <a:noFill/>
          <a:ln>
            <a:noFill/>
          </a:ln>
        </p:spPr>
      </p:pic>
      <p:cxnSp>
        <p:nvCxnSpPr>
          <p:cNvPr id="458" name="Google Shape;458;p64"/>
          <p:cNvCxnSpPr/>
          <p:nvPr/>
        </p:nvCxnSpPr>
        <p:spPr>
          <a:xfrm rot="10800000">
            <a:off x="6201775" y="3498775"/>
            <a:ext cx="713700" cy="600"/>
          </a:xfrm>
          <a:prstGeom prst="straightConnector1">
            <a:avLst/>
          </a:prstGeom>
          <a:noFill/>
          <a:ln w="28575" cap="flat" cmpd="sng">
            <a:solidFill>
              <a:schemeClr val="dk2"/>
            </a:solidFill>
            <a:prstDash val="solid"/>
            <a:round/>
            <a:headEnd type="none" w="med" len="med"/>
            <a:tailEnd type="triangle" w="med" len="med"/>
          </a:ln>
        </p:spPr>
      </p:cxnSp>
      <p:cxnSp>
        <p:nvCxnSpPr>
          <p:cNvPr id="459" name="Google Shape;459;p64"/>
          <p:cNvCxnSpPr/>
          <p:nvPr/>
        </p:nvCxnSpPr>
        <p:spPr>
          <a:xfrm>
            <a:off x="2448725" y="3498775"/>
            <a:ext cx="713700" cy="600"/>
          </a:xfrm>
          <a:prstGeom prst="straightConnector1">
            <a:avLst/>
          </a:prstGeom>
          <a:noFill/>
          <a:ln w="28575" cap="flat" cmpd="sng">
            <a:solidFill>
              <a:schemeClr val="dk2"/>
            </a:solidFill>
            <a:prstDash val="solid"/>
            <a:round/>
            <a:headEnd type="none" w="med" len="med"/>
            <a:tailEnd type="triangle" w="med" len="med"/>
          </a:ln>
        </p:spPr>
      </p:cxnSp>
      <p:sp>
        <p:nvSpPr>
          <p:cNvPr id="460" name="Google Shape;460;p64"/>
          <p:cNvSpPr txBox="1"/>
          <p:nvPr/>
        </p:nvSpPr>
        <p:spPr>
          <a:xfrm>
            <a:off x="876150" y="3210075"/>
            <a:ext cx="1843200" cy="757500"/>
          </a:xfrm>
          <a:prstGeom prst="rect">
            <a:avLst/>
          </a:prstGeom>
          <a:noFill/>
          <a:ln>
            <a:noFill/>
          </a:ln>
        </p:spPr>
        <p:txBody>
          <a:bodyPr spcFirstLastPara="1" wrap="square" lIns="91425" tIns="91425" rIns="91425" bIns="91425" anchor="t" anchorCtr="0">
            <a:normAutofit fontScale="92500" lnSpcReduction="20000"/>
          </a:bodyPr>
          <a:lstStyle/>
          <a:p>
            <a:pPr marL="0" lvl="0" indent="0" algn="ctr" rtl="0">
              <a:lnSpc>
                <a:spcPct val="100000"/>
              </a:lnSpc>
              <a:spcBef>
                <a:spcPts val="1200"/>
              </a:spcBef>
              <a:spcAft>
                <a:spcPts val="1200"/>
              </a:spcAft>
              <a:buNone/>
            </a:pPr>
            <a:r>
              <a:rPr lang="en" sz="2200">
                <a:solidFill>
                  <a:srgbClr val="00274C"/>
                </a:solidFill>
                <a:latin typeface="Roboto"/>
                <a:ea typeface="Roboto"/>
                <a:cs typeface="Roboto"/>
                <a:sym typeface="Roboto"/>
              </a:rPr>
              <a:t>Encoder </a:t>
            </a:r>
            <a:endParaRPr sz="2200">
              <a:solidFill>
                <a:srgbClr val="00274C"/>
              </a:solidFill>
              <a:latin typeface="Roboto"/>
              <a:ea typeface="Roboto"/>
              <a:cs typeface="Roboto"/>
              <a:sym typeface="Roboto"/>
            </a:endParaRPr>
          </a:p>
        </p:txBody>
      </p:sp>
      <p:sp>
        <p:nvSpPr>
          <p:cNvPr id="461" name="Google Shape;461;p64"/>
          <p:cNvSpPr txBox="1"/>
          <p:nvPr/>
        </p:nvSpPr>
        <p:spPr>
          <a:xfrm>
            <a:off x="6690350" y="3210075"/>
            <a:ext cx="1920000" cy="576600"/>
          </a:xfrm>
          <a:prstGeom prst="rect">
            <a:avLst/>
          </a:prstGeom>
          <a:noFill/>
          <a:ln>
            <a:noFill/>
          </a:ln>
        </p:spPr>
        <p:txBody>
          <a:bodyPr spcFirstLastPara="1" wrap="square" lIns="91425" tIns="91425" rIns="91425" bIns="91425" anchor="t" anchorCtr="0">
            <a:normAutofit fontScale="32500" lnSpcReduction="20000"/>
          </a:bodyPr>
          <a:lstStyle/>
          <a:p>
            <a:pPr marL="0" lvl="0" indent="0" algn="ctr" rtl="0">
              <a:lnSpc>
                <a:spcPct val="100000"/>
              </a:lnSpc>
              <a:spcBef>
                <a:spcPts val="1200"/>
              </a:spcBef>
              <a:spcAft>
                <a:spcPts val="1200"/>
              </a:spcAft>
              <a:buNone/>
            </a:pPr>
            <a:r>
              <a:rPr lang="en" sz="2200" b="1">
                <a:solidFill>
                  <a:srgbClr val="A61C00"/>
                </a:solidFill>
                <a:latin typeface="Roboto"/>
                <a:ea typeface="Roboto"/>
                <a:cs typeface="Roboto"/>
                <a:sym typeface="Roboto"/>
              </a:rPr>
              <a:t>Decoder</a:t>
            </a:r>
            <a:endParaRPr sz="2200" b="1">
              <a:solidFill>
                <a:srgbClr val="A61C00"/>
              </a:solidFill>
              <a:latin typeface="Roboto"/>
              <a:ea typeface="Roboto"/>
              <a:cs typeface="Roboto"/>
              <a:sym typeface="Roboto"/>
            </a:endParaRPr>
          </a:p>
        </p:txBody>
      </p:sp>
      <p:sp>
        <p:nvSpPr>
          <p:cNvPr id="462" name="Google Shape;462;p64"/>
          <p:cNvSpPr txBox="1"/>
          <p:nvPr/>
        </p:nvSpPr>
        <p:spPr>
          <a:xfrm>
            <a:off x="1424300" y="1059075"/>
            <a:ext cx="2820900" cy="10311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1200"/>
              </a:spcBef>
              <a:spcAft>
                <a:spcPts val="1200"/>
              </a:spcAft>
              <a:buNone/>
            </a:pPr>
            <a:r>
              <a:rPr lang="en" sz="2200">
                <a:solidFill>
                  <a:srgbClr val="00274C"/>
                </a:solidFill>
                <a:latin typeface="Roboto"/>
                <a:ea typeface="Roboto"/>
                <a:cs typeface="Roboto"/>
                <a:sym typeface="Roboto"/>
              </a:rPr>
              <a:t>Encoder-Decoder</a:t>
            </a:r>
            <a:endParaRPr sz="2200">
              <a:solidFill>
                <a:srgbClr val="00274C"/>
              </a:solidFill>
              <a:latin typeface="Roboto"/>
              <a:ea typeface="Roboto"/>
              <a:cs typeface="Roboto"/>
              <a:sym typeface="Roboto"/>
            </a:endParaRPr>
          </a:p>
        </p:txBody>
      </p:sp>
      <p:cxnSp>
        <p:nvCxnSpPr>
          <p:cNvPr id="463" name="Google Shape;463;p64"/>
          <p:cNvCxnSpPr/>
          <p:nvPr/>
        </p:nvCxnSpPr>
        <p:spPr>
          <a:xfrm>
            <a:off x="3927500" y="1641175"/>
            <a:ext cx="546300" cy="475800"/>
          </a:xfrm>
          <a:prstGeom prst="straightConnector1">
            <a:avLst/>
          </a:prstGeom>
          <a:noFill/>
          <a:ln w="28575" cap="flat" cmpd="sng">
            <a:solidFill>
              <a:schemeClr val="dk2"/>
            </a:solidFill>
            <a:prstDash val="solid"/>
            <a:round/>
            <a:headEnd type="none" w="med" len="med"/>
            <a:tailEnd type="triangle" w="med" len="med"/>
          </a:ln>
        </p:spPr>
      </p:cxnSp>
      <p:sp>
        <p:nvSpPr>
          <p:cNvPr id="464" name="Google Shape;464;p64"/>
          <p:cNvSpPr txBox="1"/>
          <p:nvPr/>
        </p:nvSpPr>
        <p:spPr>
          <a:xfrm>
            <a:off x="53675" y="4866600"/>
            <a:ext cx="300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Attention is all you need</a:t>
            </a:r>
            <a:endParaRPr sz="6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65"/>
          <p:cNvSpPr txBox="1"/>
          <p:nvPr/>
        </p:nvSpPr>
        <p:spPr>
          <a:xfrm>
            <a:off x="0" y="0"/>
            <a:ext cx="3086100" cy="514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200" b="1">
                <a:solidFill>
                  <a:srgbClr val="980000"/>
                </a:solidFill>
                <a:latin typeface="Google Sans"/>
                <a:ea typeface="Google Sans"/>
                <a:cs typeface="Google Sans"/>
                <a:sym typeface="Google Sans"/>
              </a:rPr>
              <a:t>Decoder-only</a:t>
            </a:r>
            <a:endParaRPr sz="3200" b="1">
              <a:solidFill>
                <a:srgbClr val="980000"/>
              </a:solidFill>
              <a:latin typeface="Google Sans"/>
              <a:ea typeface="Google Sans"/>
              <a:cs typeface="Google Sans"/>
              <a:sym typeface="Google Sans"/>
            </a:endParaRPr>
          </a:p>
          <a:p>
            <a:pPr marL="0" lvl="0" indent="0" algn="ctr" rtl="0">
              <a:lnSpc>
                <a:spcPct val="115000"/>
              </a:lnSpc>
              <a:spcBef>
                <a:spcPts val="0"/>
              </a:spcBef>
              <a:spcAft>
                <a:spcPts val="0"/>
              </a:spcAft>
              <a:buNone/>
            </a:pPr>
            <a:r>
              <a:rPr lang="en" sz="3200" b="1">
                <a:solidFill>
                  <a:srgbClr val="980000"/>
                </a:solidFill>
                <a:latin typeface="Google Sans"/>
                <a:ea typeface="Google Sans"/>
                <a:cs typeface="Google Sans"/>
                <a:sym typeface="Google Sans"/>
              </a:rPr>
              <a:t>GPT</a:t>
            </a:r>
            <a:endParaRPr sz="3200" b="1">
              <a:solidFill>
                <a:srgbClr val="980000"/>
              </a:solidFill>
              <a:latin typeface="Google Sans"/>
              <a:ea typeface="Google Sans"/>
              <a:cs typeface="Google Sans"/>
              <a:sym typeface="Google Sans"/>
            </a:endParaRPr>
          </a:p>
        </p:txBody>
      </p:sp>
      <p:sp>
        <p:nvSpPr>
          <p:cNvPr id="470" name="Google Shape;470;p65"/>
          <p:cNvSpPr txBox="1"/>
          <p:nvPr/>
        </p:nvSpPr>
        <p:spPr>
          <a:xfrm>
            <a:off x="3086100" y="0"/>
            <a:ext cx="2971800" cy="5143500"/>
          </a:xfrm>
          <a:prstGeom prst="rect">
            <a:avLst/>
          </a:prstGeom>
          <a:solidFill>
            <a:srgbClr val="FAFAFA"/>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200" b="1">
                <a:solidFill>
                  <a:srgbClr val="202124"/>
                </a:solidFill>
                <a:latin typeface="Google Sans"/>
                <a:ea typeface="Google Sans"/>
                <a:cs typeface="Google Sans"/>
                <a:sym typeface="Google Sans"/>
              </a:rPr>
              <a:t>Encoder-only</a:t>
            </a:r>
            <a:endParaRPr sz="3200" b="1">
              <a:solidFill>
                <a:srgbClr val="202124"/>
              </a:solidFill>
              <a:latin typeface="Google Sans"/>
              <a:ea typeface="Google Sans"/>
              <a:cs typeface="Google Sans"/>
              <a:sym typeface="Google Sans"/>
            </a:endParaRPr>
          </a:p>
          <a:p>
            <a:pPr marL="0" lvl="0" indent="0" algn="ctr" rtl="0">
              <a:lnSpc>
                <a:spcPct val="115000"/>
              </a:lnSpc>
              <a:spcBef>
                <a:spcPts val="0"/>
              </a:spcBef>
              <a:spcAft>
                <a:spcPts val="0"/>
              </a:spcAft>
              <a:buNone/>
            </a:pPr>
            <a:r>
              <a:rPr lang="en" sz="3200" b="1">
                <a:solidFill>
                  <a:srgbClr val="202124"/>
                </a:solidFill>
                <a:latin typeface="Google Sans"/>
                <a:ea typeface="Google Sans"/>
                <a:cs typeface="Google Sans"/>
                <a:sym typeface="Google Sans"/>
              </a:rPr>
              <a:t>BERT</a:t>
            </a:r>
            <a:endParaRPr sz="3200" b="1">
              <a:solidFill>
                <a:srgbClr val="202124"/>
              </a:solidFill>
              <a:latin typeface="Google Sans"/>
              <a:ea typeface="Google Sans"/>
              <a:cs typeface="Google Sans"/>
              <a:sym typeface="Google Sans"/>
            </a:endParaRPr>
          </a:p>
        </p:txBody>
      </p:sp>
      <p:sp>
        <p:nvSpPr>
          <p:cNvPr id="471" name="Google Shape;471;p65"/>
          <p:cNvSpPr txBox="1"/>
          <p:nvPr/>
        </p:nvSpPr>
        <p:spPr>
          <a:xfrm>
            <a:off x="6057900" y="0"/>
            <a:ext cx="3086100" cy="5143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3200" b="1">
                <a:solidFill>
                  <a:srgbClr val="202124"/>
                </a:solidFill>
                <a:latin typeface="Google Sans"/>
                <a:ea typeface="Google Sans"/>
                <a:cs typeface="Google Sans"/>
                <a:sym typeface="Google Sans"/>
              </a:rPr>
              <a:t>Enc-Dec</a:t>
            </a:r>
            <a:endParaRPr sz="3200" b="1">
              <a:solidFill>
                <a:srgbClr val="202124"/>
              </a:solidFill>
              <a:latin typeface="Google Sans"/>
              <a:ea typeface="Google Sans"/>
              <a:cs typeface="Google Sans"/>
              <a:sym typeface="Google Sans"/>
            </a:endParaRPr>
          </a:p>
          <a:p>
            <a:pPr marL="0" lvl="0" indent="0" algn="ctr" rtl="0">
              <a:lnSpc>
                <a:spcPct val="115000"/>
              </a:lnSpc>
              <a:spcBef>
                <a:spcPts val="0"/>
              </a:spcBef>
              <a:spcAft>
                <a:spcPts val="0"/>
              </a:spcAft>
              <a:buNone/>
            </a:pPr>
            <a:r>
              <a:rPr lang="en" sz="3200" b="1">
                <a:solidFill>
                  <a:srgbClr val="202124"/>
                </a:solidFill>
                <a:latin typeface="Google Sans"/>
                <a:ea typeface="Google Sans"/>
                <a:cs typeface="Google Sans"/>
                <a:sym typeface="Google Sans"/>
              </a:rPr>
              <a:t>T5</a:t>
            </a:r>
            <a:endParaRPr sz="3200" b="1">
              <a:solidFill>
                <a:srgbClr val="202124"/>
              </a:solidFill>
              <a:latin typeface="Google Sans"/>
              <a:ea typeface="Google Sans"/>
              <a:cs typeface="Google Sans"/>
              <a:sym typeface="Google Sans"/>
            </a:endParaRPr>
          </a:p>
        </p:txBody>
      </p:sp>
      <p:grpSp>
        <p:nvGrpSpPr>
          <p:cNvPr id="472" name="Google Shape;472;p65"/>
          <p:cNvGrpSpPr/>
          <p:nvPr/>
        </p:nvGrpSpPr>
        <p:grpSpPr>
          <a:xfrm>
            <a:off x="3072000" y="2126550"/>
            <a:ext cx="2971800" cy="2898600"/>
            <a:chOff x="3072000" y="2126550"/>
            <a:chExt cx="2971800" cy="2898600"/>
          </a:xfrm>
        </p:grpSpPr>
        <p:pic>
          <p:nvPicPr>
            <p:cNvPr id="473" name="Google Shape;473;p65"/>
            <p:cNvPicPr preferRelativeResize="0"/>
            <p:nvPr/>
          </p:nvPicPr>
          <p:blipFill rotWithShape="1">
            <a:blip r:embed="rId3">
              <a:alphaModFix/>
            </a:blip>
            <a:srcRect t="36487" r="52662"/>
            <a:stretch/>
          </p:blipFill>
          <p:spPr>
            <a:xfrm>
              <a:off x="3972550" y="2633125"/>
              <a:ext cx="1090525" cy="2040674"/>
            </a:xfrm>
            <a:prstGeom prst="rect">
              <a:avLst/>
            </a:prstGeom>
            <a:noFill/>
            <a:ln>
              <a:noFill/>
            </a:ln>
          </p:spPr>
        </p:pic>
        <p:sp>
          <p:nvSpPr>
            <p:cNvPr id="474" name="Google Shape;474;p65"/>
            <p:cNvSpPr txBox="1"/>
            <p:nvPr/>
          </p:nvSpPr>
          <p:spPr>
            <a:xfrm>
              <a:off x="3072000" y="4717350"/>
              <a:ext cx="2971800" cy="3078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solidFill>
                    <a:srgbClr val="202124"/>
                  </a:solidFill>
                  <a:latin typeface="Courier New"/>
                  <a:ea typeface="Courier New"/>
                  <a:cs typeface="Courier New"/>
                  <a:sym typeface="Courier New"/>
                </a:rPr>
                <a:t>[The_] [cat_] </a:t>
              </a:r>
              <a:r>
                <a:rPr lang="en" sz="800" b="1">
                  <a:solidFill>
                    <a:srgbClr val="202124"/>
                  </a:solidFill>
                  <a:latin typeface="Courier New"/>
                  <a:ea typeface="Courier New"/>
                  <a:cs typeface="Courier New"/>
                  <a:sym typeface="Courier New"/>
                </a:rPr>
                <a:t>[MASK]</a:t>
              </a:r>
              <a:r>
                <a:rPr lang="en" sz="800">
                  <a:solidFill>
                    <a:srgbClr val="202124"/>
                  </a:solidFill>
                  <a:latin typeface="Courier New"/>
                  <a:ea typeface="Courier New"/>
                  <a:cs typeface="Courier New"/>
                  <a:sym typeface="Courier New"/>
                </a:rPr>
                <a:t> [on_] </a:t>
              </a:r>
              <a:r>
                <a:rPr lang="en" sz="800" b="1">
                  <a:solidFill>
                    <a:srgbClr val="202124"/>
                  </a:solidFill>
                  <a:latin typeface="Courier New"/>
                  <a:ea typeface="Courier New"/>
                  <a:cs typeface="Courier New"/>
                  <a:sym typeface="Courier New"/>
                </a:rPr>
                <a:t>[MASK]</a:t>
              </a:r>
              <a:r>
                <a:rPr lang="en" sz="800">
                  <a:solidFill>
                    <a:srgbClr val="202124"/>
                  </a:solidFill>
                  <a:latin typeface="Courier New"/>
                  <a:ea typeface="Courier New"/>
                  <a:cs typeface="Courier New"/>
                  <a:sym typeface="Courier New"/>
                </a:rPr>
                <a:t> [mat_]</a:t>
              </a:r>
              <a:endParaRPr sz="1200"/>
            </a:p>
          </p:txBody>
        </p:sp>
        <p:sp>
          <p:nvSpPr>
            <p:cNvPr id="475" name="Google Shape;475;p65"/>
            <p:cNvSpPr txBox="1"/>
            <p:nvPr/>
          </p:nvSpPr>
          <p:spPr>
            <a:xfrm>
              <a:off x="3072000" y="2126550"/>
              <a:ext cx="2971800" cy="3078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solidFill>
                    <a:srgbClr val="202124"/>
                  </a:solidFill>
                  <a:latin typeface="Courier New"/>
                  <a:ea typeface="Courier New"/>
                  <a:cs typeface="Courier New"/>
                  <a:sym typeface="Courier New"/>
                </a:rPr>
                <a:t>[*]    [*]   </a:t>
              </a:r>
              <a:r>
                <a:rPr lang="en" sz="800" b="1">
                  <a:solidFill>
                    <a:srgbClr val="202124"/>
                  </a:solidFill>
                  <a:latin typeface="Courier New"/>
                  <a:ea typeface="Courier New"/>
                  <a:cs typeface="Courier New"/>
                  <a:sym typeface="Courier New"/>
                </a:rPr>
                <a:t>[sat_]</a:t>
              </a:r>
              <a:r>
                <a:rPr lang="en" sz="800">
                  <a:solidFill>
                    <a:srgbClr val="202124"/>
                  </a:solidFill>
                  <a:latin typeface="Courier New"/>
                  <a:ea typeface="Courier New"/>
                  <a:cs typeface="Courier New"/>
                  <a:sym typeface="Courier New"/>
                </a:rPr>
                <a:t>  [*]  </a:t>
              </a:r>
              <a:r>
                <a:rPr lang="en" sz="800" b="1">
                  <a:solidFill>
                    <a:srgbClr val="202124"/>
                  </a:solidFill>
                  <a:latin typeface="Courier New"/>
                  <a:ea typeface="Courier New"/>
                  <a:cs typeface="Courier New"/>
                  <a:sym typeface="Courier New"/>
                </a:rPr>
                <a:t>[the_]</a:t>
              </a:r>
              <a:r>
                <a:rPr lang="en" sz="800">
                  <a:solidFill>
                    <a:srgbClr val="202124"/>
                  </a:solidFill>
                  <a:latin typeface="Courier New"/>
                  <a:ea typeface="Courier New"/>
                  <a:cs typeface="Courier New"/>
                  <a:sym typeface="Courier New"/>
                </a:rPr>
                <a:t>    [*]</a:t>
              </a:r>
              <a:endParaRPr sz="1200"/>
            </a:p>
          </p:txBody>
        </p:sp>
      </p:grpSp>
      <p:pic>
        <p:nvPicPr>
          <p:cNvPr id="476" name="Google Shape;476;p65"/>
          <p:cNvPicPr preferRelativeResize="0"/>
          <p:nvPr/>
        </p:nvPicPr>
        <p:blipFill rotWithShape="1">
          <a:blip r:embed="rId3">
            <a:alphaModFix/>
          </a:blip>
          <a:srcRect l="49859" t="52518"/>
          <a:stretch/>
        </p:blipFill>
        <p:spPr>
          <a:xfrm>
            <a:off x="965475" y="3001425"/>
            <a:ext cx="1155125" cy="1525624"/>
          </a:xfrm>
          <a:prstGeom prst="rect">
            <a:avLst/>
          </a:prstGeom>
          <a:noFill/>
          <a:ln>
            <a:noFill/>
          </a:ln>
        </p:spPr>
      </p:pic>
      <p:pic>
        <p:nvPicPr>
          <p:cNvPr id="477" name="Google Shape;477;p65"/>
          <p:cNvPicPr preferRelativeResize="0"/>
          <p:nvPr/>
        </p:nvPicPr>
        <p:blipFill rotWithShape="1">
          <a:blip r:embed="rId3">
            <a:alphaModFix/>
          </a:blip>
          <a:srcRect l="49859" b="63731"/>
          <a:stretch/>
        </p:blipFill>
        <p:spPr>
          <a:xfrm>
            <a:off x="965475" y="1836675"/>
            <a:ext cx="1155125" cy="1165351"/>
          </a:xfrm>
          <a:prstGeom prst="rect">
            <a:avLst/>
          </a:prstGeom>
          <a:noFill/>
          <a:ln>
            <a:noFill/>
          </a:ln>
        </p:spPr>
      </p:pic>
      <p:sp>
        <p:nvSpPr>
          <p:cNvPr id="478" name="Google Shape;478;p65"/>
          <p:cNvSpPr txBox="1"/>
          <p:nvPr/>
        </p:nvSpPr>
        <p:spPr>
          <a:xfrm>
            <a:off x="0" y="4648200"/>
            <a:ext cx="1631400" cy="3078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a:solidFill>
                  <a:srgbClr val="202124"/>
                </a:solidFill>
                <a:latin typeface="Courier New"/>
                <a:ea typeface="Courier New"/>
                <a:cs typeface="Courier New"/>
                <a:sym typeface="Courier New"/>
              </a:rPr>
              <a:t>[START] [The_] [cat_]</a:t>
            </a:r>
            <a:endParaRPr/>
          </a:p>
        </p:txBody>
      </p:sp>
      <p:sp>
        <p:nvSpPr>
          <p:cNvPr id="479" name="Google Shape;479;p65"/>
          <p:cNvSpPr txBox="1"/>
          <p:nvPr/>
        </p:nvSpPr>
        <p:spPr>
          <a:xfrm>
            <a:off x="886175" y="1524000"/>
            <a:ext cx="1888200" cy="3078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0"/>
              </a:spcAft>
              <a:buNone/>
            </a:pPr>
            <a:r>
              <a:rPr lang="en" sz="800" b="1">
                <a:solidFill>
                  <a:srgbClr val="202124"/>
                </a:solidFill>
                <a:latin typeface="Courier New"/>
                <a:ea typeface="Courier New"/>
                <a:cs typeface="Courier New"/>
                <a:sym typeface="Courier New"/>
              </a:rPr>
              <a:t>[sat_]</a:t>
            </a:r>
            <a:endParaRPr b="1"/>
          </a:p>
        </p:txBody>
      </p:sp>
      <p:grpSp>
        <p:nvGrpSpPr>
          <p:cNvPr id="480" name="Google Shape;480;p65"/>
          <p:cNvGrpSpPr/>
          <p:nvPr/>
        </p:nvGrpSpPr>
        <p:grpSpPr>
          <a:xfrm>
            <a:off x="6043800" y="1212150"/>
            <a:ext cx="3124200" cy="3877500"/>
            <a:chOff x="6043800" y="1212150"/>
            <a:chExt cx="3124200" cy="3877500"/>
          </a:xfrm>
        </p:grpSpPr>
        <p:pic>
          <p:nvPicPr>
            <p:cNvPr id="481" name="Google Shape;481;p65"/>
            <p:cNvPicPr preferRelativeResize="0"/>
            <p:nvPr/>
          </p:nvPicPr>
          <p:blipFill>
            <a:blip r:embed="rId3">
              <a:alphaModFix/>
            </a:blip>
            <a:stretch>
              <a:fillRect/>
            </a:stretch>
          </p:blipFill>
          <p:spPr>
            <a:xfrm>
              <a:off x="6666075" y="1838675"/>
              <a:ext cx="1812199" cy="2527501"/>
            </a:xfrm>
            <a:prstGeom prst="rect">
              <a:avLst/>
            </a:prstGeom>
            <a:noFill/>
            <a:ln>
              <a:noFill/>
            </a:ln>
          </p:spPr>
        </p:pic>
        <p:sp>
          <p:nvSpPr>
            <p:cNvPr id="482" name="Google Shape;482;p65"/>
            <p:cNvSpPr txBox="1"/>
            <p:nvPr/>
          </p:nvSpPr>
          <p:spPr>
            <a:xfrm>
              <a:off x="6043800" y="4412550"/>
              <a:ext cx="2971800" cy="67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800">
                  <a:solidFill>
                    <a:srgbClr val="202124"/>
                  </a:solidFill>
                  <a:latin typeface="Courier New"/>
                  <a:ea typeface="Courier New"/>
                  <a:cs typeface="Courier New"/>
                  <a:sym typeface="Courier New"/>
                </a:rPr>
                <a:t>Translate EN-DE: This is good.</a:t>
              </a:r>
              <a:endParaRPr sz="800">
                <a:solidFill>
                  <a:srgbClr val="202124"/>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800">
                  <a:solidFill>
                    <a:srgbClr val="202124"/>
                  </a:solidFill>
                  <a:latin typeface="Courier New"/>
                  <a:ea typeface="Courier New"/>
                  <a:cs typeface="Courier New"/>
                  <a:sym typeface="Courier New"/>
                </a:rPr>
                <a:t>Summarize: state authorities dispatched…</a:t>
              </a:r>
              <a:endParaRPr sz="800">
                <a:solidFill>
                  <a:srgbClr val="202124"/>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800">
                  <a:solidFill>
                    <a:srgbClr val="202124"/>
                  </a:solidFill>
                  <a:latin typeface="Courier New"/>
                  <a:ea typeface="Courier New"/>
                  <a:cs typeface="Courier New"/>
                  <a:sym typeface="Courier New"/>
                </a:rPr>
                <a:t>Is this toxic: You look beautiful today!</a:t>
              </a:r>
              <a:endParaRPr sz="800">
                <a:solidFill>
                  <a:srgbClr val="202124"/>
                </a:solidFill>
                <a:latin typeface="Courier New"/>
                <a:ea typeface="Courier New"/>
                <a:cs typeface="Courier New"/>
                <a:sym typeface="Courier New"/>
              </a:endParaRPr>
            </a:p>
          </p:txBody>
        </p:sp>
        <p:sp>
          <p:nvSpPr>
            <p:cNvPr id="483" name="Google Shape;483;p65"/>
            <p:cNvSpPr txBox="1"/>
            <p:nvPr/>
          </p:nvSpPr>
          <p:spPr>
            <a:xfrm>
              <a:off x="6196200" y="1212150"/>
              <a:ext cx="2971800" cy="67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800">
                  <a:solidFill>
                    <a:srgbClr val="202124"/>
                  </a:solidFill>
                  <a:latin typeface="Courier New"/>
                  <a:ea typeface="Courier New"/>
                  <a:cs typeface="Courier New"/>
                  <a:sym typeface="Courier New"/>
                </a:rPr>
                <a:t>Das ist gut.</a:t>
              </a:r>
              <a:endParaRPr sz="800">
                <a:solidFill>
                  <a:srgbClr val="202124"/>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800">
                  <a:solidFill>
                    <a:srgbClr val="202124"/>
                  </a:solidFill>
                  <a:latin typeface="Courier New"/>
                  <a:ea typeface="Courier New"/>
                  <a:cs typeface="Courier New"/>
                  <a:sym typeface="Courier New"/>
                </a:rPr>
                <a:t>A storm in Attala caused 6 victims.</a:t>
              </a:r>
              <a:endParaRPr sz="800">
                <a:solidFill>
                  <a:srgbClr val="202124"/>
                </a:solidFill>
                <a:latin typeface="Courier New"/>
                <a:ea typeface="Courier New"/>
                <a:cs typeface="Courier New"/>
                <a:sym typeface="Courier New"/>
              </a:endParaRPr>
            </a:p>
            <a:p>
              <a:pPr marL="0" lvl="0" indent="0" algn="l" rtl="0">
                <a:lnSpc>
                  <a:spcPct val="150000"/>
                </a:lnSpc>
                <a:spcBef>
                  <a:spcPts val="0"/>
                </a:spcBef>
                <a:spcAft>
                  <a:spcPts val="0"/>
                </a:spcAft>
                <a:buNone/>
              </a:pPr>
              <a:r>
                <a:rPr lang="en" sz="800">
                  <a:solidFill>
                    <a:srgbClr val="202124"/>
                  </a:solidFill>
                  <a:latin typeface="Courier New"/>
                  <a:ea typeface="Courier New"/>
                  <a:cs typeface="Courier New"/>
                  <a:sym typeface="Courier New"/>
                </a:rPr>
                <a:t>This is not toxic.</a:t>
              </a:r>
              <a:endParaRPr sz="800">
                <a:solidFill>
                  <a:srgbClr val="202124"/>
                </a:solidFill>
                <a:latin typeface="Courier New"/>
                <a:ea typeface="Courier New"/>
                <a:cs typeface="Courier New"/>
                <a:sym typeface="Courier New"/>
              </a:endParaRPr>
            </a:p>
          </p:txBody>
        </p:sp>
      </p:grpSp>
      <p:sp>
        <p:nvSpPr>
          <p:cNvPr id="484" name="Google Shape;484;p65"/>
          <p:cNvSpPr txBox="1"/>
          <p:nvPr/>
        </p:nvSpPr>
        <p:spPr>
          <a:xfrm>
            <a:off x="28767" y="4879054"/>
            <a:ext cx="30000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Attention is all you need</a:t>
            </a:r>
            <a:endParaRPr sz="6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animEffect transition="in" filter="fade">
                                      <p:cBhvr>
                                        <p:cTn id="7" dur="500"/>
                                        <p:tgtEl>
                                          <p:spTgt spid="4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0"/>
                                        </p:tgtEl>
                                        <p:attrNameLst>
                                          <p:attrName>style.visibility</p:attrName>
                                        </p:attrNameLst>
                                      </p:cBhvr>
                                      <p:to>
                                        <p:strVal val="visible"/>
                                      </p:to>
                                    </p:set>
                                    <p:animEffect transition="in" filter="fade">
                                      <p:cBhvr>
                                        <p:cTn id="12" dur="5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66"/>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900"/>
              <a:t>High-level Workflow of GPT Inference</a:t>
            </a:r>
            <a:endParaRPr sz="2900"/>
          </a:p>
        </p:txBody>
      </p:sp>
      <p:sp>
        <p:nvSpPr>
          <p:cNvPr id="490" name="Google Shape;490;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491" name="Google Shape;491;p66"/>
          <p:cNvSpPr txBox="1"/>
          <p:nvPr/>
        </p:nvSpPr>
        <p:spPr>
          <a:xfrm>
            <a:off x="0" y="4866600"/>
            <a:ext cx="41148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https://jalammar.github.io/illustrated-gpt2/</a:t>
            </a:r>
            <a:endParaRPr sz="600">
              <a:solidFill>
                <a:schemeClr val="dk2"/>
              </a:solidFill>
            </a:endParaRPr>
          </a:p>
        </p:txBody>
      </p:sp>
      <p:pic>
        <p:nvPicPr>
          <p:cNvPr id="492" name="Google Shape;492;p66"/>
          <p:cNvPicPr preferRelativeResize="0"/>
          <p:nvPr/>
        </p:nvPicPr>
        <p:blipFill rotWithShape="1">
          <a:blip r:embed="rId3">
            <a:alphaModFix/>
          </a:blip>
          <a:srcRect/>
          <a:stretch/>
        </p:blipFill>
        <p:spPr>
          <a:xfrm>
            <a:off x="152400" y="1043150"/>
            <a:ext cx="8839199" cy="3092485"/>
          </a:xfrm>
          <a:prstGeom prst="rect">
            <a:avLst/>
          </a:prstGeom>
          <a:noFill/>
          <a:ln>
            <a:noFill/>
          </a:ln>
        </p:spPr>
      </p:pic>
      <p:sp>
        <p:nvSpPr>
          <p:cNvPr id="493" name="Google Shape;493;p66"/>
          <p:cNvSpPr txBox="1"/>
          <p:nvPr/>
        </p:nvSpPr>
        <p:spPr>
          <a:xfrm>
            <a:off x="1569150" y="4261700"/>
            <a:ext cx="6142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b="1">
                <a:solidFill>
                  <a:srgbClr val="980000"/>
                </a:solidFill>
                <a:latin typeface="Roboto"/>
                <a:ea typeface="Roboto"/>
                <a:cs typeface="Roboto"/>
                <a:sym typeface="Roboto"/>
              </a:rPr>
              <a:t>Auto-Regressive</a:t>
            </a:r>
            <a:r>
              <a:rPr lang="en" sz="2200">
                <a:solidFill>
                  <a:srgbClr val="00274C"/>
                </a:solidFill>
                <a:latin typeface="Roboto"/>
                <a:ea typeface="Roboto"/>
                <a:cs typeface="Roboto"/>
                <a:sym typeface="Roboto"/>
              </a:rPr>
              <a:t> Decoding</a:t>
            </a:r>
            <a:endParaRPr sz="2200">
              <a:solidFill>
                <a:srgbClr val="00274C"/>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67"/>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Zoom in GPT</a:t>
            </a:r>
            <a:endParaRPr sz="3300"/>
          </a:p>
        </p:txBody>
      </p:sp>
      <p:sp>
        <p:nvSpPr>
          <p:cNvPr id="499" name="Google Shape;499;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500" name="Google Shape;500;p67"/>
          <p:cNvPicPr preferRelativeResize="0"/>
          <p:nvPr/>
        </p:nvPicPr>
        <p:blipFill>
          <a:blip r:embed="rId3">
            <a:alphaModFix/>
          </a:blip>
          <a:stretch>
            <a:fillRect/>
          </a:stretch>
        </p:blipFill>
        <p:spPr>
          <a:xfrm>
            <a:off x="411325" y="906675"/>
            <a:ext cx="8167658" cy="3868294"/>
          </a:xfrm>
          <a:prstGeom prst="rect">
            <a:avLst/>
          </a:prstGeom>
          <a:noFill/>
          <a:ln>
            <a:noFill/>
          </a:ln>
        </p:spPr>
      </p:pic>
      <p:sp>
        <p:nvSpPr>
          <p:cNvPr id="501" name="Google Shape;501;p67"/>
          <p:cNvSpPr txBox="1"/>
          <p:nvPr/>
        </p:nvSpPr>
        <p:spPr>
          <a:xfrm>
            <a:off x="0" y="4866600"/>
            <a:ext cx="41148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https://jalammar.github.io/illustrated-gpt2/</a:t>
            </a:r>
            <a:endParaRPr sz="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5"/>
        <p:cNvGrpSpPr/>
        <p:nvPr/>
      </p:nvGrpSpPr>
      <p:grpSpPr>
        <a:xfrm>
          <a:off x="0" y="0"/>
          <a:ext cx="0" cy="0"/>
          <a:chOff x="0" y="0"/>
          <a:chExt cx="0" cy="0"/>
        </a:xfrm>
      </p:grpSpPr>
      <p:sp>
        <p:nvSpPr>
          <p:cNvPr id="506" name="Google Shape;506;p68"/>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Zoom in the Decoder Layer</a:t>
            </a:r>
            <a:endParaRPr sz="3300"/>
          </a:p>
        </p:txBody>
      </p:sp>
      <p:sp>
        <p:nvSpPr>
          <p:cNvPr id="507" name="Google Shape;50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508" name="Google Shape;508;p68"/>
          <p:cNvSpPr txBox="1"/>
          <p:nvPr/>
        </p:nvSpPr>
        <p:spPr>
          <a:xfrm>
            <a:off x="0" y="4866600"/>
            <a:ext cx="41148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2"/>
                </a:solidFill>
              </a:rPr>
              <a:t>https://jalammar.github.io/illustrated-gpt2/</a:t>
            </a:r>
            <a:endParaRPr sz="600">
              <a:solidFill>
                <a:schemeClr val="dk2"/>
              </a:solidFill>
            </a:endParaRPr>
          </a:p>
        </p:txBody>
      </p:sp>
      <p:pic>
        <p:nvPicPr>
          <p:cNvPr id="509" name="Google Shape;509;p68"/>
          <p:cNvPicPr preferRelativeResize="0"/>
          <p:nvPr/>
        </p:nvPicPr>
        <p:blipFill>
          <a:blip r:embed="rId3">
            <a:alphaModFix/>
          </a:blip>
          <a:stretch>
            <a:fillRect/>
          </a:stretch>
        </p:blipFill>
        <p:spPr>
          <a:xfrm>
            <a:off x="979601" y="1345350"/>
            <a:ext cx="6856499" cy="31140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ymbiotic">
  <a:themeElements>
    <a:clrScheme name="Office">
      <a:dk1>
        <a:srgbClr val="0C0C0C"/>
      </a:dk1>
      <a:lt1>
        <a:srgbClr val="262626"/>
      </a:lt1>
      <a:dk2>
        <a:srgbClr val="3F3F3F"/>
      </a:dk2>
      <a:lt2>
        <a:srgbClr val="7F7F7F"/>
      </a:lt2>
      <a:accent1>
        <a:srgbClr val="FFFFFF"/>
      </a:accent1>
      <a:accent2>
        <a:srgbClr val="E36C09"/>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Google AI">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2129</Words>
  <Application>Microsoft Macintosh PowerPoint</Application>
  <PresentationFormat>On-screen Show (16:9)</PresentationFormat>
  <Paragraphs>272</Paragraphs>
  <Slides>26</Slides>
  <Notes>26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26</vt:i4>
      </vt:variant>
    </vt:vector>
  </HeadingPairs>
  <TitlesOfParts>
    <vt:vector size="39" baseType="lpstr">
      <vt:lpstr>Gill Sans</vt:lpstr>
      <vt:lpstr>Roboto</vt:lpstr>
      <vt:lpstr>Google Sans</vt:lpstr>
      <vt:lpstr>Roboto Light</vt:lpstr>
      <vt:lpstr>Lora</vt:lpstr>
      <vt:lpstr>Courier New</vt:lpstr>
      <vt:lpstr>Quattrocento Sans</vt:lpstr>
      <vt:lpstr>Abril Fatface</vt:lpstr>
      <vt:lpstr>Arial</vt:lpstr>
      <vt:lpstr>Simple Light</vt:lpstr>
      <vt:lpstr>Symbiotic</vt:lpstr>
      <vt:lpstr>Simple Light</vt:lpstr>
      <vt:lpstr>Google AI</vt:lpstr>
      <vt:lpstr>LLM-Systems Basics </vt:lpstr>
      <vt:lpstr>Agenda</vt:lpstr>
      <vt:lpstr>PowerPoint Presentation</vt:lpstr>
      <vt:lpstr>PowerPoint Presentation</vt:lpstr>
      <vt:lpstr>What’s happening inside Transformers? </vt:lpstr>
      <vt:lpstr>PowerPoint Presentation</vt:lpstr>
      <vt:lpstr>High-level Workflow of GPT Inference</vt:lpstr>
      <vt:lpstr>Zoom in GPT</vt:lpstr>
      <vt:lpstr>Zoom in the Decoder Layer</vt:lpstr>
      <vt:lpstr>Zoom in the Masked Self-Attention</vt:lpstr>
      <vt:lpstr>Zoom in Scaled Dot Product Attention </vt:lpstr>
      <vt:lpstr>Recap: Transformer Architecture</vt:lpstr>
      <vt:lpstr>How did the Deep Learning community end up with Transformers?</vt:lpstr>
      <vt:lpstr>Computation Resources Needed For LLMs</vt:lpstr>
      <vt:lpstr>Characteristics of Transformers - Training</vt:lpstr>
      <vt:lpstr>Characteristics of Transformers - Inference</vt:lpstr>
      <vt:lpstr>Characteristics of Transformers - Inference</vt:lpstr>
      <vt:lpstr>Characteristics of Transformers - Inference</vt:lpstr>
      <vt:lpstr>Characteristics of Transformers - Inference</vt:lpstr>
      <vt:lpstr>Characteristics of Transformers - Inference</vt:lpstr>
      <vt:lpstr>Characteristics of Transformers - Inference</vt:lpstr>
      <vt:lpstr>Characteristics of Transformers - Inference</vt:lpstr>
      <vt:lpstr>Observation of Transformers - Inference</vt:lpstr>
      <vt:lpstr>Efficient LLM Inference System Solutions</vt:lpstr>
      <vt:lpstr>LLM Challenges &amp; Future Direction</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LLM-Systems Basics </dc:title>
  <cp:lastModifiedBy>Liu, Jiachen</cp:lastModifiedBy>
  <cp:revision>1</cp:revision>
  <dcterms:modified xsi:type="dcterms:W3CDTF">2024-01-16T16:50:00Z</dcterms:modified>
</cp:coreProperties>
</file>